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64.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49.xml"/>
  <Override ContentType="application/vnd.openxmlformats-officedocument.presentationml.slideLayout+xml" PartName="/ppt/slideLayouts/slideLayout7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83.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34.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77.xml"/>
  <Override ContentType="application/vnd.openxmlformats-officedocument.presentationml.slideLayout+xml" PartName="/ppt/slideLayouts/slideLayout82.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739" r:id="rId4"/>
    <p:sldMasterId id="2147483740"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Lst>
  <p:sldSz cy="5143500" cx="9144000"/>
  <p:notesSz cx="6858000" cy="9144000"/>
  <p:embeddedFontLst>
    <p:embeddedFont>
      <p:font typeface="Figtree"/>
      <p:regular r:id="rId22"/>
      <p:bold r:id="rId23"/>
      <p:italic r:id="rId24"/>
      <p:boldItalic r:id="rId25"/>
    </p:embeddedFont>
    <p:embeddedFont>
      <p:font typeface="Figtree Medium"/>
      <p:regular r:id="rId26"/>
      <p:bold r:id="rId27"/>
      <p:italic r:id="rId28"/>
      <p:boldItalic r:id="rId29"/>
    </p:embeddedFont>
    <p:embeddedFont>
      <p:font typeface="Figtree ExtraBold"/>
      <p:bold r:id="rId30"/>
      <p:boldItalic r:id="rId31"/>
    </p:embeddedFont>
    <p:embeddedFont>
      <p:font typeface="Figtree Black"/>
      <p:bold r:id="rId32"/>
      <p:boldItalic r:id="rId33"/>
    </p:embeddedFont>
    <p:embeddedFont>
      <p:font typeface="Proxima Nova"/>
      <p:regular r:id="rId34"/>
      <p:bold r:id="rId35"/>
      <p:italic r:id="rId36"/>
      <p:boldItalic r:id="rId37"/>
    </p:embeddedFont>
    <p:embeddedFont>
      <p:font typeface="Poppins"/>
      <p:regular r:id="rId38"/>
      <p:bold r:id="rId39"/>
      <p:italic r:id="rId40"/>
      <p:boldItalic r:id="rId41"/>
    </p:embeddedFont>
    <p:embeddedFont>
      <p:font typeface="Poppins Medium"/>
      <p:regular r:id="rId42"/>
      <p:bold r:id="rId43"/>
      <p:italic r:id="rId44"/>
      <p:boldItalic r:id="rId45"/>
    </p:embeddedFont>
    <p:embeddedFont>
      <p:font typeface="Proxima Nova Extrabold"/>
      <p:bold r:id="rId46"/>
    </p:embeddedFont>
    <p:embeddedFont>
      <p:font typeface="Proxima Nova Semibold"/>
      <p:regular r:id="rId47"/>
      <p:bold r:id="rId48"/>
      <p:boldItalic r:id="rId4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guide id="3" orient="horz" pos="2505">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 pos="2505" orient="horz"/>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Poppins-italic.fntdata"/><Relationship Id="rId42" Type="http://schemas.openxmlformats.org/officeDocument/2006/relationships/font" Target="fonts/PoppinsMedium-regular.fntdata"/><Relationship Id="rId41" Type="http://schemas.openxmlformats.org/officeDocument/2006/relationships/font" Target="fonts/Poppins-boldItalic.fntdata"/><Relationship Id="rId44" Type="http://schemas.openxmlformats.org/officeDocument/2006/relationships/font" Target="fonts/PoppinsMedium-italic.fntdata"/><Relationship Id="rId43" Type="http://schemas.openxmlformats.org/officeDocument/2006/relationships/font" Target="fonts/PoppinsMedium-bold.fntdata"/><Relationship Id="rId46" Type="http://schemas.openxmlformats.org/officeDocument/2006/relationships/font" Target="fonts/ProximaNovaExtrabold-bold.fntdata"/><Relationship Id="rId45" Type="http://schemas.openxmlformats.org/officeDocument/2006/relationships/font" Target="fonts/PoppinsMedium-boldItalic.fntdata"/><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48" Type="http://schemas.openxmlformats.org/officeDocument/2006/relationships/font" Target="fonts/ProximaNovaSemibold-bold.fntdata"/><Relationship Id="rId47" Type="http://schemas.openxmlformats.org/officeDocument/2006/relationships/font" Target="fonts/ProximaNovaSemibold-regular.fntdata"/><Relationship Id="rId49" Type="http://schemas.openxmlformats.org/officeDocument/2006/relationships/font" Target="fonts/ProximaNovaSemibold-boldItalic.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FigtreeExtraBold-boldItalic.fntdata"/><Relationship Id="rId30" Type="http://schemas.openxmlformats.org/officeDocument/2006/relationships/font" Target="fonts/FigtreeExtraBold-bold.fntdata"/><Relationship Id="rId33" Type="http://schemas.openxmlformats.org/officeDocument/2006/relationships/font" Target="fonts/FigtreeBlack-boldItalic.fntdata"/><Relationship Id="rId32" Type="http://schemas.openxmlformats.org/officeDocument/2006/relationships/font" Target="fonts/FigtreeBlack-bold.fntdata"/><Relationship Id="rId35" Type="http://schemas.openxmlformats.org/officeDocument/2006/relationships/font" Target="fonts/ProximaNova-bold.fntdata"/><Relationship Id="rId34" Type="http://schemas.openxmlformats.org/officeDocument/2006/relationships/font" Target="fonts/ProximaNova-regular.fntdata"/><Relationship Id="rId37" Type="http://schemas.openxmlformats.org/officeDocument/2006/relationships/font" Target="fonts/ProximaNova-boldItalic.fntdata"/><Relationship Id="rId36" Type="http://schemas.openxmlformats.org/officeDocument/2006/relationships/font" Target="fonts/ProximaNova-italic.fntdata"/><Relationship Id="rId39" Type="http://schemas.openxmlformats.org/officeDocument/2006/relationships/font" Target="fonts/Poppins-bold.fntdata"/><Relationship Id="rId38" Type="http://schemas.openxmlformats.org/officeDocument/2006/relationships/font" Target="fonts/Poppins-regular.fntdata"/><Relationship Id="rId20" Type="http://schemas.openxmlformats.org/officeDocument/2006/relationships/slide" Target="slides/slide14.xml"/><Relationship Id="rId22" Type="http://schemas.openxmlformats.org/officeDocument/2006/relationships/font" Target="fonts/Figtree-regular.fntdata"/><Relationship Id="rId21" Type="http://schemas.openxmlformats.org/officeDocument/2006/relationships/slide" Target="slides/slide15.xml"/><Relationship Id="rId24" Type="http://schemas.openxmlformats.org/officeDocument/2006/relationships/font" Target="fonts/Figtree-italic.fntdata"/><Relationship Id="rId23" Type="http://schemas.openxmlformats.org/officeDocument/2006/relationships/font" Target="fonts/Figtree-bold.fntdata"/><Relationship Id="rId26" Type="http://schemas.openxmlformats.org/officeDocument/2006/relationships/font" Target="fonts/FigtreeMedium-regular.fntdata"/><Relationship Id="rId25" Type="http://schemas.openxmlformats.org/officeDocument/2006/relationships/font" Target="fonts/Figtree-boldItalic.fntdata"/><Relationship Id="rId28" Type="http://schemas.openxmlformats.org/officeDocument/2006/relationships/font" Target="fonts/FigtreeMedium-italic.fntdata"/><Relationship Id="rId27" Type="http://schemas.openxmlformats.org/officeDocument/2006/relationships/font" Target="fonts/FigtreeMedium-bold.fntdata"/><Relationship Id="rId29" Type="http://schemas.openxmlformats.org/officeDocument/2006/relationships/font" Target="fonts/FigtreeMedium-boldItalic.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admin.sli.do/event/7mRgVxfuV6YuCtFqxwKyvq/polls" TargetMode="Externa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g2228f2f93a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7" name="Google Shape;457;g2228f2f93a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9" name="Shape 529"/>
        <p:cNvGrpSpPr/>
        <p:nvPr/>
      </p:nvGrpSpPr>
      <p:grpSpPr>
        <a:xfrm>
          <a:off x="0" y="0"/>
          <a:ext cx="0" cy="0"/>
          <a:chOff x="0" y="0"/>
          <a:chExt cx="0" cy="0"/>
        </a:xfrm>
      </p:grpSpPr>
      <p:sp>
        <p:nvSpPr>
          <p:cNvPr id="530" name="Google Shape;530;g36f33b8e682_0_1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1" name="Google Shape;531;g36f33b8e682_0_1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Where should we put our money?</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Tr = 13%</a:t>
            </a:r>
            <a:endParaRPr/>
          </a:p>
          <a:p>
            <a:pPr indent="0" lvl="0" marL="0" rtl="0" algn="l">
              <a:spcBef>
                <a:spcPts val="0"/>
              </a:spcBef>
              <a:spcAft>
                <a:spcPts val="0"/>
              </a:spcAft>
              <a:buNone/>
            </a:pPr>
            <a:r>
              <a:rPr lang="en"/>
              <a:t>Sr = 8%</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5" name="Shape 545"/>
        <p:cNvGrpSpPr/>
        <p:nvPr/>
      </p:nvGrpSpPr>
      <p:grpSpPr>
        <a:xfrm>
          <a:off x="0" y="0"/>
          <a:ext cx="0" cy="0"/>
          <a:chOff x="0" y="0"/>
          <a:chExt cx="0" cy="0"/>
        </a:xfrm>
      </p:grpSpPr>
      <p:sp>
        <p:nvSpPr>
          <p:cNvPr id="546" name="Google Shape;546;g306006e43a2_5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7" name="Google Shape;547;g306006e43a2_5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2" name="Shape 552"/>
        <p:cNvGrpSpPr/>
        <p:nvPr/>
      </p:nvGrpSpPr>
      <p:grpSpPr>
        <a:xfrm>
          <a:off x="0" y="0"/>
          <a:ext cx="0" cy="0"/>
          <a:chOff x="0" y="0"/>
          <a:chExt cx="0" cy="0"/>
        </a:xfrm>
      </p:grpSpPr>
      <p:sp>
        <p:nvSpPr>
          <p:cNvPr id="553" name="Google Shape;553;g36f33b8e682_0_2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4" name="Google Shape;554;g36f33b8e682_0_2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lang="en">
                <a:solidFill>
                  <a:schemeClr val="dk1"/>
                </a:solidFill>
              </a:rPr>
              <a:t>Our system helps you understand and learn the financial vital signs you should track over time to understand how you’re doing, and avoid problems that can arise inadvertently, similar to Tom. </a:t>
            </a:r>
            <a:endParaRPr>
              <a:solidFill>
                <a:schemeClr val="dk1"/>
              </a:solidFill>
            </a:endParaRPr>
          </a:p>
          <a:p>
            <a:pPr indent="0" lvl="0" marL="0" rtl="0" algn="l">
              <a:lnSpc>
                <a:spcPct val="115000"/>
              </a:lnSpc>
              <a:spcBef>
                <a:spcPts val="1200"/>
              </a:spcBef>
              <a:spcAft>
                <a:spcPts val="0"/>
              </a:spcAft>
              <a:buNone/>
            </a:pPr>
            <a:r>
              <a:rPr lang="en">
                <a:solidFill>
                  <a:schemeClr val="dk1"/>
                </a:solidFill>
              </a:rPr>
              <a:t>There are alot of different aspects to your financial life… most of which are represented here. </a:t>
            </a:r>
            <a:endParaRPr>
              <a:solidFill>
                <a:schemeClr val="dk1"/>
              </a:solidFill>
            </a:endParaRPr>
          </a:p>
          <a:p>
            <a:pPr indent="0" lvl="0" marL="0" rtl="0" algn="l">
              <a:lnSpc>
                <a:spcPct val="115000"/>
              </a:lnSpc>
              <a:spcBef>
                <a:spcPts val="1200"/>
              </a:spcBef>
              <a:spcAft>
                <a:spcPts val="0"/>
              </a:spcAft>
              <a:buNone/>
            </a:pPr>
            <a:r>
              <a:rPr lang="en">
                <a:solidFill>
                  <a:schemeClr val="dk1"/>
                </a:solidFill>
              </a:rPr>
              <a:t>Monitoring and tracking your progress over time will:</a:t>
            </a:r>
            <a:endParaRPr>
              <a:solidFill>
                <a:schemeClr val="dk1"/>
              </a:solidFill>
            </a:endParaRPr>
          </a:p>
          <a:p>
            <a:pPr indent="-298450" lvl="0" marL="457200" rtl="0" algn="l">
              <a:lnSpc>
                <a:spcPct val="115000"/>
              </a:lnSpc>
              <a:spcBef>
                <a:spcPts val="1200"/>
              </a:spcBef>
              <a:spcAft>
                <a:spcPts val="0"/>
              </a:spcAft>
              <a:buClr>
                <a:schemeClr val="dk1"/>
              </a:buClr>
              <a:buSzPts val="1100"/>
              <a:buChar char="●"/>
            </a:pPr>
            <a:r>
              <a:rPr lang="en">
                <a:solidFill>
                  <a:schemeClr val="dk1"/>
                </a:solidFill>
              </a:rPr>
              <a:t>Increase awareness and accountability</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Increase your confidence</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No score is bad, it just is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All scores can improve and result in stress reduction.</a:t>
            </a:r>
            <a:endParaRPr>
              <a:solidFill>
                <a:schemeClr val="dk1"/>
              </a:solidFill>
            </a:endParaRPr>
          </a:p>
          <a:p>
            <a:pPr indent="0" lvl="0" marL="0" rtl="0" algn="l">
              <a:lnSpc>
                <a:spcPct val="115000"/>
              </a:lnSpc>
              <a:spcBef>
                <a:spcPts val="1200"/>
              </a:spcBef>
              <a:spcAft>
                <a:spcPts val="120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9" name="Shape 559"/>
        <p:cNvGrpSpPr/>
        <p:nvPr/>
      </p:nvGrpSpPr>
      <p:grpSpPr>
        <a:xfrm>
          <a:off x="0" y="0"/>
          <a:ext cx="0" cy="0"/>
          <a:chOff x="0" y="0"/>
          <a:chExt cx="0" cy="0"/>
        </a:xfrm>
      </p:grpSpPr>
      <p:sp>
        <p:nvSpPr>
          <p:cNvPr id="560" name="Google Shape;560;g2f84e8f442b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1" name="Google Shape;561;g2f84e8f442b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solidFill>
                  <a:schemeClr val="dk1"/>
                </a:solidFill>
              </a:rPr>
              <a:t>Now we’d like to know what common financial questions you have so that we can use them to show you how Elements can help. </a:t>
            </a:r>
            <a:endParaRPr/>
          </a:p>
          <a:p>
            <a:pPr indent="0" lvl="0" marL="0" rtl="0" algn="l">
              <a:spcBef>
                <a:spcPts val="1200"/>
              </a:spcBef>
              <a:spcAft>
                <a:spcPts val="0"/>
              </a:spcAft>
              <a:buNone/>
            </a:pPr>
            <a:r>
              <a:rPr lang="en"/>
              <a:t>To see results: </a:t>
            </a:r>
            <a:r>
              <a:rPr lang="en" u="sng">
                <a:solidFill>
                  <a:schemeClr val="hlink"/>
                </a:solidFill>
                <a:hlinkClick r:id="rId2"/>
              </a:rPr>
              <a:t>https://admin.sli.do/event/7mRgVxfuV6YuCtFqxwKyvq/polls</a:t>
            </a:r>
            <a:endParaRPr/>
          </a:p>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7" name="Shape 567"/>
        <p:cNvGrpSpPr/>
        <p:nvPr/>
      </p:nvGrpSpPr>
      <p:grpSpPr>
        <a:xfrm>
          <a:off x="0" y="0"/>
          <a:ext cx="0" cy="0"/>
          <a:chOff x="0" y="0"/>
          <a:chExt cx="0" cy="0"/>
        </a:xfrm>
      </p:grpSpPr>
      <p:sp>
        <p:nvSpPr>
          <p:cNvPr id="568" name="Google Shape;568;g2f84e8f442b_1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9" name="Google Shape;569;g2f84e8f442b_1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3" name="Shape 573"/>
        <p:cNvGrpSpPr/>
        <p:nvPr/>
      </p:nvGrpSpPr>
      <p:grpSpPr>
        <a:xfrm>
          <a:off x="0" y="0"/>
          <a:ext cx="0" cy="0"/>
          <a:chOff x="0" y="0"/>
          <a:chExt cx="0" cy="0"/>
        </a:xfrm>
      </p:grpSpPr>
      <p:sp>
        <p:nvSpPr>
          <p:cNvPr id="574" name="Google Shape;574;g30db0ead5f0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5" name="Google Shape;575;g30db0ead5f0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g250ab4db3ae_0_2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2" name="Google Shape;462;g250ab4db3ae_0_2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rPr lang="en">
                <a:solidFill>
                  <a:schemeClr val="dk1"/>
                </a:solidFill>
              </a:rPr>
              <a:t>Similar to medical vital signs doctors use to understand how healthy you are and where to look further when you have a problem, we have created</a:t>
            </a:r>
            <a:r>
              <a:rPr lang="en">
                <a:solidFill>
                  <a:schemeClr val="dk1"/>
                </a:solidFill>
              </a:rPr>
              <a:t> vital signs for your finances. There hasn’t been a way previously to know how you are doing financially and there isn’t anything out there to easily help you know how you are doing for your stage in life.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g2f84ad8c496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0" name="Google Shape;470;g2f84ad8c496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lang="en">
                <a:solidFill>
                  <a:schemeClr val="dk1"/>
                </a:solidFill>
              </a:rPr>
              <a:t>Our system</a:t>
            </a:r>
            <a:r>
              <a:rPr lang="en">
                <a:solidFill>
                  <a:schemeClr val="dk1"/>
                </a:solidFill>
              </a:rPr>
              <a:t> helps you understand and learn the financial vital signs you should track over time to understand how you’re doing, and avoid problems that can arise inadvertently, similar to Tom. </a:t>
            </a:r>
            <a:endParaRPr>
              <a:solidFill>
                <a:schemeClr val="dk1"/>
              </a:solidFill>
            </a:endParaRPr>
          </a:p>
          <a:p>
            <a:pPr indent="0" lvl="0" marL="0" rtl="0" algn="l">
              <a:lnSpc>
                <a:spcPct val="115000"/>
              </a:lnSpc>
              <a:spcBef>
                <a:spcPts val="1200"/>
              </a:spcBef>
              <a:spcAft>
                <a:spcPts val="0"/>
              </a:spcAft>
              <a:buNone/>
            </a:pPr>
            <a:r>
              <a:rPr lang="en">
                <a:solidFill>
                  <a:schemeClr val="dk1"/>
                </a:solidFill>
              </a:rPr>
              <a:t>There are alot of different aspects to your financial life… most of which are represented here. </a:t>
            </a:r>
            <a:endParaRPr>
              <a:solidFill>
                <a:schemeClr val="dk1"/>
              </a:solidFill>
            </a:endParaRPr>
          </a:p>
          <a:p>
            <a:pPr indent="0" lvl="0" marL="0" rtl="0" algn="l">
              <a:lnSpc>
                <a:spcPct val="115000"/>
              </a:lnSpc>
              <a:spcBef>
                <a:spcPts val="1200"/>
              </a:spcBef>
              <a:spcAft>
                <a:spcPts val="0"/>
              </a:spcAft>
              <a:buNone/>
            </a:pPr>
            <a:r>
              <a:rPr lang="en">
                <a:solidFill>
                  <a:schemeClr val="dk1"/>
                </a:solidFill>
              </a:rPr>
              <a:t>Monitoring and tracking your progress over time will:</a:t>
            </a:r>
            <a:endParaRPr>
              <a:solidFill>
                <a:schemeClr val="dk1"/>
              </a:solidFill>
            </a:endParaRPr>
          </a:p>
          <a:p>
            <a:pPr indent="-298450" lvl="0" marL="457200" rtl="0" algn="l">
              <a:lnSpc>
                <a:spcPct val="115000"/>
              </a:lnSpc>
              <a:spcBef>
                <a:spcPts val="1200"/>
              </a:spcBef>
              <a:spcAft>
                <a:spcPts val="0"/>
              </a:spcAft>
              <a:buClr>
                <a:schemeClr val="dk1"/>
              </a:buClr>
              <a:buSzPts val="1100"/>
              <a:buChar char="●"/>
            </a:pPr>
            <a:r>
              <a:rPr lang="en">
                <a:solidFill>
                  <a:schemeClr val="dk1"/>
                </a:solidFill>
              </a:rPr>
              <a:t>Increase awareness and accountability</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Increase your confidence</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No score is bad, it just is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All scores can improve and result in stress reduction.</a:t>
            </a:r>
            <a:endParaRPr>
              <a:solidFill>
                <a:schemeClr val="dk1"/>
              </a:solidFill>
            </a:endParaRPr>
          </a:p>
          <a:p>
            <a:pPr indent="0" lvl="0" marL="0" rtl="0" algn="l">
              <a:lnSpc>
                <a:spcPct val="115000"/>
              </a:lnSpc>
              <a:spcBef>
                <a:spcPts val="1200"/>
              </a:spcBef>
              <a:spcAft>
                <a:spcPts val="0"/>
              </a:spcAft>
              <a:buNone/>
            </a:pPr>
            <a:r>
              <a:t/>
            </a:r>
            <a:endParaRPr>
              <a:solidFill>
                <a:schemeClr val="dk1"/>
              </a:solidFill>
            </a:endParaRPr>
          </a:p>
          <a:p>
            <a:pPr indent="0" lvl="0" marL="0" rtl="0" algn="l">
              <a:lnSpc>
                <a:spcPct val="115000"/>
              </a:lnSpc>
              <a:spcBef>
                <a:spcPts val="1200"/>
              </a:spcBef>
              <a:spcAft>
                <a:spcPts val="1200"/>
              </a:spcAft>
              <a:buClr>
                <a:schemeClr val="dk1"/>
              </a:buClr>
              <a:buSzPts val="1100"/>
              <a:buFont typeface="Arial"/>
              <a:buNone/>
            </a:pPr>
            <a:r>
              <a:rPr lang="en">
                <a:solidFill>
                  <a:schemeClr val="dk1"/>
                </a:solidFill>
              </a:rPr>
              <a:t>Today we are going to learn about one of them: Debt Rate</a:t>
            </a:r>
            <a:endParaRPr>
              <a:solidFill>
                <a:schemeClr val="dk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g36f33b8e68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6" name="Google Shape;476;g36f33b8e68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Go into the product: Jane Bell on the advisor profile - Elements of Money Show firm.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g30b3552ac8e_4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6" name="Google Shape;486;g30b3552ac8e_4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0" name="Shape 490"/>
        <p:cNvGrpSpPr/>
        <p:nvPr/>
      </p:nvGrpSpPr>
      <p:grpSpPr>
        <a:xfrm>
          <a:off x="0" y="0"/>
          <a:ext cx="0" cy="0"/>
          <a:chOff x="0" y="0"/>
          <a:chExt cx="0" cy="0"/>
        </a:xfrm>
      </p:grpSpPr>
      <p:sp>
        <p:nvSpPr>
          <p:cNvPr id="491" name="Google Shape;491;g2f84ad8c496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2" name="Google Shape;492;g2f84ad8c496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lnSpc>
                <a:spcPct val="115000"/>
              </a:lnSpc>
              <a:spcBef>
                <a:spcPts val="1200"/>
              </a:spcBef>
              <a:spcAft>
                <a:spcPts val="0"/>
              </a:spcAft>
              <a:buClr>
                <a:schemeClr val="dk1"/>
              </a:buClr>
              <a:buSzPts val="1100"/>
              <a:buChar char="-"/>
            </a:pPr>
            <a:r>
              <a:rPr lang="en">
                <a:solidFill>
                  <a:schemeClr val="dk1"/>
                </a:solidFill>
              </a:rPr>
              <a:t>Use Pollanywhere to have them click on the questions that are most relevant to them. </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Zoom can also do polls for the workshops that are virtual</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Questions:</a:t>
            </a:r>
            <a:endParaRPr>
              <a:solidFill>
                <a:schemeClr val="dk1"/>
              </a:solidFill>
            </a:endParaRPr>
          </a:p>
          <a:p>
            <a:pPr indent="-298450" lvl="1" marL="914400" rtl="0" algn="l">
              <a:lnSpc>
                <a:spcPct val="115000"/>
              </a:lnSpc>
              <a:spcBef>
                <a:spcPts val="0"/>
              </a:spcBef>
              <a:spcAft>
                <a:spcPts val="0"/>
              </a:spcAft>
              <a:buClr>
                <a:schemeClr val="dk1"/>
              </a:buClr>
              <a:buSzPts val="1100"/>
              <a:buAutoNum type="alphaLcPeriod"/>
            </a:pPr>
            <a:r>
              <a:rPr lang="en">
                <a:solidFill>
                  <a:schemeClr val="dk1"/>
                </a:solidFill>
              </a:rPr>
              <a:t>Emotional:</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Am I doing ok? </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Am I doing enough to save for retirement?</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How am I ever going to understand my money? &lt;or&gt; How do I improve my financial literacy?</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I feel stressed about my financial situation and don’t know how to improve it. </a:t>
            </a:r>
            <a:endParaRPr>
              <a:solidFill>
                <a:schemeClr val="dk1"/>
              </a:solidFill>
            </a:endParaRPr>
          </a:p>
          <a:p>
            <a:pPr indent="-298450" lvl="1" marL="914400" rtl="0" algn="l">
              <a:lnSpc>
                <a:spcPct val="115000"/>
              </a:lnSpc>
              <a:spcBef>
                <a:spcPts val="0"/>
              </a:spcBef>
              <a:spcAft>
                <a:spcPts val="0"/>
              </a:spcAft>
              <a:buClr>
                <a:schemeClr val="dk1"/>
              </a:buClr>
              <a:buSzPts val="1100"/>
              <a:buAutoNum type="alphaLcPeriod"/>
            </a:pPr>
            <a:r>
              <a:rPr lang="en">
                <a:solidFill>
                  <a:schemeClr val="dk1"/>
                </a:solidFill>
              </a:rPr>
              <a:t>Savings:</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How much should I be saving each month?</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How do I balance saving and enjoying my life now?</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How should I save for a down payment for a home?</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How much should I save for emergencies?</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How do I save for my children’s education?</a:t>
            </a:r>
            <a:endParaRPr>
              <a:solidFill>
                <a:schemeClr val="dk1"/>
              </a:solidFill>
            </a:endParaRPr>
          </a:p>
          <a:p>
            <a:pPr indent="-298450" lvl="1" marL="914400" rtl="0" algn="l">
              <a:lnSpc>
                <a:spcPct val="115000"/>
              </a:lnSpc>
              <a:spcBef>
                <a:spcPts val="0"/>
              </a:spcBef>
              <a:spcAft>
                <a:spcPts val="0"/>
              </a:spcAft>
              <a:buClr>
                <a:schemeClr val="dk1"/>
              </a:buClr>
              <a:buSzPts val="1100"/>
              <a:buAutoNum type="alphaLcPeriod"/>
            </a:pPr>
            <a:r>
              <a:rPr lang="en">
                <a:solidFill>
                  <a:schemeClr val="dk1"/>
                </a:solidFill>
              </a:rPr>
              <a:t>Debt:</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Am I paying too much in debt?</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Should I pay off debt or invest?</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How much of a home can I afford? </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What's the best way to pay off credit card debt?</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Should I lease or buy a car?</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How do I get rid of my debt as fast as possible?</a:t>
            </a:r>
            <a:endParaRPr>
              <a:solidFill>
                <a:schemeClr val="dk1"/>
              </a:solidFill>
            </a:endParaRPr>
          </a:p>
          <a:p>
            <a:pPr indent="-298450" lvl="1" marL="914400" rtl="0" algn="l">
              <a:lnSpc>
                <a:spcPct val="115000"/>
              </a:lnSpc>
              <a:spcBef>
                <a:spcPts val="0"/>
              </a:spcBef>
              <a:spcAft>
                <a:spcPts val="0"/>
              </a:spcAft>
              <a:buClr>
                <a:schemeClr val="dk1"/>
              </a:buClr>
              <a:buSzPts val="1100"/>
              <a:buAutoNum type="alphaLcPeriod"/>
            </a:pPr>
            <a:r>
              <a:rPr lang="en">
                <a:solidFill>
                  <a:schemeClr val="dk1"/>
                </a:solidFill>
              </a:rPr>
              <a:t>Spending: </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Am I spending too much?</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Should I be following a budget?</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How do I set up a budget?</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What's the best way to track my expenses?</a:t>
            </a:r>
            <a:endParaRPr>
              <a:solidFill>
                <a:schemeClr val="dk1"/>
              </a:solidFill>
            </a:endParaRPr>
          </a:p>
          <a:p>
            <a:pPr indent="-298450" lvl="1" marL="914400" rtl="0" algn="l">
              <a:lnSpc>
                <a:spcPct val="115000"/>
              </a:lnSpc>
              <a:spcBef>
                <a:spcPts val="0"/>
              </a:spcBef>
              <a:spcAft>
                <a:spcPts val="0"/>
              </a:spcAft>
              <a:buClr>
                <a:schemeClr val="dk1"/>
              </a:buClr>
              <a:buSzPts val="1100"/>
              <a:buAutoNum type="alphaLcPeriod"/>
            </a:pPr>
            <a:r>
              <a:rPr lang="en">
                <a:solidFill>
                  <a:schemeClr val="dk1"/>
                </a:solidFill>
              </a:rPr>
              <a:t>Insurance:</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Do I have enough insurance coverage?</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Do I need a life insurance policy? </a:t>
            </a:r>
            <a:endParaRPr>
              <a:solidFill>
                <a:schemeClr val="dk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g2f891c1d7d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8" name="Google Shape;498;g2f891c1d7d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 name="Shape 501"/>
        <p:cNvGrpSpPr/>
        <p:nvPr/>
      </p:nvGrpSpPr>
      <p:grpSpPr>
        <a:xfrm>
          <a:off x="0" y="0"/>
          <a:ext cx="0" cy="0"/>
          <a:chOff x="0" y="0"/>
          <a:chExt cx="0" cy="0"/>
        </a:xfrm>
      </p:grpSpPr>
      <p:sp>
        <p:nvSpPr>
          <p:cNvPr id="502" name="Google Shape;502;g36f33b8e682_0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3" name="Google Shape;503;g36f33b8e682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When should I refinance? </a:t>
            </a:r>
            <a:endParaRPr/>
          </a:p>
          <a:p>
            <a:pPr indent="-298450" lvl="0" marL="457200" rtl="0" algn="l">
              <a:spcBef>
                <a:spcPts val="0"/>
              </a:spcBef>
              <a:spcAft>
                <a:spcPts val="0"/>
              </a:spcAft>
              <a:buSzPts val="1100"/>
              <a:buChar char="-"/>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5" name="Shape 515"/>
        <p:cNvGrpSpPr/>
        <p:nvPr/>
      </p:nvGrpSpPr>
      <p:grpSpPr>
        <a:xfrm>
          <a:off x="0" y="0"/>
          <a:ext cx="0" cy="0"/>
          <a:chOff x="0" y="0"/>
          <a:chExt cx="0" cy="0"/>
        </a:xfrm>
      </p:grpSpPr>
      <p:sp>
        <p:nvSpPr>
          <p:cNvPr id="516" name="Google Shape;516;g36f33b8e682_0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7" name="Google Shape;517;g36f33b8e682_0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When should I refinance? </a:t>
            </a:r>
            <a:endParaRPr/>
          </a:p>
          <a:p>
            <a:pPr indent="-298450" lvl="0" marL="457200" rtl="0" algn="l">
              <a:spcBef>
                <a:spcPts val="0"/>
              </a:spcBef>
              <a:spcAft>
                <a:spcPts val="0"/>
              </a:spcAft>
              <a:buSzPts val="1100"/>
              <a:buChar char="-"/>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1" Type="http://schemas.openxmlformats.org/officeDocument/2006/relationships/image" Target="../media/image9.png"/><Relationship Id="rId10" Type="http://schemas.openxmlformats.org/officeDocument/2006/relationships/image" Target="../media/image2.png"/><Relationship Id="rId13" Type="http://schemas.openxmlformats.org/officeDocument/2006/relationships/image" Target="../media/image4.png"/><Relationship Id="rId12" Type="http://schemas.openxmlformats.org/officeDocument/2006/relationships/image" Target="../media/image7.png"/><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12.png"/><Relationship Id="rId4" Type="http://schemas.openxmlformats.org/officeDocument/2006/relationships/image" Target="../media/image10.png"/><Relationship Id="rId9" Type="http://schemas.openxmlformats.org/officeDocument/2006/relationships/image" Target="../media/image8.png"/><Relationship Id="rId14" Type="http://schemas.openxmlformats.org/officeDocument/2006/relationships/image" Target="../media/image5.png"/><Relationship Id="rId5" Type="http://schemas.openxmlformats.org/officeDocument/2006/relationships/image" Target="../media/image17.png"/><Relationship Id="rId6" Type="http://schemas.openxmlformats.org/officeDocument/2006/relationships/image" Target="../media/image6.png"/><Relationship Id="rId7" Type="http://schemas.openxmlformats.org/officeDocument/2006/relationships/image" Target="../media/image11.png"/><Relationship Id="rId8" Type="http://schemas.openxmlformats.org/officeDocument/2006/relationships/image" Target="../media/image18.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1.jp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7.png"/><Relationship Id="rId4" Type="http://schemas.openxmlformats.org/officeDocument/2006/relationships/image" Target="../media/image14.png"/><Relationship Id="rId5" Type="http://schemas.openxmlformats.org/officeDocument/2006/relationships/image" Target="../media/image63.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6.png"/><Relationship Id="rId3" Type="http://schemas.openxmlformats.org/officeDocument/2006/relationships/image" Target="../media/image15.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6.png"/><Relationship Id="rId3" Type="http://schemas.openxmlformats.org/officeDocument/2006/relationships/image" Target="../media/image15.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6.png"/><Relationship Id="rId3" Type="http://schemas.openxmlformats.org/officeDocument/2006/relationships/image" Target="../media/image15.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6.png"/><Relationship Id="rId3" Type="http://schemas.openxmlformats.org/officeDocument/2006/relationships/image" Target="../media/image15.png"/></Relationships>
</file>

<file path=ppt/slideLayouts/_rels/slideLayout63.xml.rels><?xml version="1.0" encoding="UTF-8" standalone="yes"?><Relationships xmlns="http://schemas.openxmlformats.org/package/2006/relationships"><Relationship Id="rId11" Type="http://schemas.openxmlformats.org/officeDocument/2006/relationships/image" Target="../media/image2.png"/><Relationship Id="rId10" Type="http://schemas.openxmlformats.org/officeDocument/2006/relationships/image" Target="../media/image8.png"/><Relationship Id="rId13" Type="http://schemas.openxmlformats.org/officeDocument/2006/relationships/image" Target="../media/image7.png"/><Relationship Id="rId12" Type="http://schemas.openxmlformats.org/officeDocument/2006/relationships/image" Target="../media/image9.png"/><Relationship Id="rId1" Type="http://schemas.openxmlformats.org/officeDocument/2006/relationships/slideMaster" Target="../slideMasters/slideMaster2.xml"/><Relationship Id="rId2" Type="http://schemas.openxmlformats.org/officeDocument/2006/relationships/image" Target="../media/image26.png"/><Relationship Id="rId3" Type="http://schemas.openxmlformats.org/officeDocument/2006/relationships/image" Target="../media/image3.png"/><Relationship Id="rId4" Type="http://schemas.openxmlformats.org/officeDocument/2006/relationships/image" Target="../media/image12.png"/><Relationship Id="rId9" Type="http://schemas.openxmlformats.org/officeDocument/2006/relationships/image" Target="../media/image18.png"/><Relationship Id="rId15" Type="http://schemas.openxmlformats.org/officeDocument/2006/relationships/image" Target="../media/image5.png"/><Relationship Id="rId14" Type="http://schemas.openxmlformats.org/officeDocument/2006/relationships/image" Target="../media/image4.png"/><Relationship Id="rId16" Type="http://schemas.openxmlformats.org/officeDocument/2006/relationships/image" Target="../media/image15.png"/><Relationship Id="rId5" Type="http://schemas.openxmlformats.org/officeDocument/2006/relationships/image" Target="../media/image10.png"/><Relationship Id="rId6" Type="http://schemas.openxmlformats.org/officeDocument/2006/relationships/image" Target="../media/image17.png"/><Relationship Id="rId7" Type="http://schemas.openxmlformats.org/officeDocument/2006/relationships/image" Target="../media/image6.png"/><Relationship Id="rId8" Type="http://schemas.openxmlformats.org/officeDocument/2006/relationships/image" Target="../media/image11.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6.png"/><Relationship Id="rId3" Type="http://schemas.openxmlformats.org/officeDocument/2006/relationships/image" Target="../media/image15.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6.png"/><Relationship Id="rId3" Type="http://schemas.openxmlformats.org/officeDocument/2006/relationships/image" Target="../media/image15.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1.jp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6.png"/><Relationship Id="rId3" Type="http://schemas.openxmlformats.org/officeDocument/2006/relationships/image" Target="../media/image15.pn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6.png"/><Relationship Id="rId3" Type="http://schemas.openxmlformats.org/officeDocument/2006/relationships/image" Target="../media/image15.png"/></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6.png"/><Relationship Id="rId3" Type="http://schemas.openxmlformats.org/officeDocument/2006/relationships/image" Target="../media/image15.png"/></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6.png"/><Relationship Id="rId3" Type="http://schemas.openxmlformats.org/officeDocument/2006/relationships/image" Target="../media/image1.png"/><Relationship Id="rId4" Type="http://schemas.openxmlformats.org/officeDocument/2006/relationships/image" Target="../media/image14.png"/><Relationship Id="rId5" Type="http://schemas.openxmlformats.org/officeDocument/2006/relationships/image" Target="../media/image36.png"/><Relationship Id="rId6" Type="http://schemas.openxmlformats.org/officeDocument/2006/relationships/image" Target="../media/image27.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6.png"/><Relationship Id="rId3" Type="http://schemas.openxmlformats.org/officeDocument/2006/relationships/image" Target="../media/image16.pn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6.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849600" y="238850"/>
            <a:ext cx="7623000" cy="2052600"/>
          </a:xfrm>
          <a:prstGeom prst="rect">
            <a:avLst/>
          </a:prstGeom>
        </p:spPr>
        <p:txBody>
          <a:bodyPr anchorCtr="0" anchor="b" bIns="91425" lIns="0" spcFirstLastPara="1" rIns="91425" wrap="square" tIns="91425">
            <a:noAutofit/>
          </a:bodyPr>
          <a:lstStyle>
            <a:lvl1pPr lvl="0">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11" name="Google Shape;11;p2"/>
          <p:cNvSpPr txBox="1"/>
          <p:nvPr>
            <p:ph idx="1" type="subTitle"/>
          </p:nvPr>
        </p:nvSpPr>
        <p:spPr>
          <a:xfrm>
            <a:off x="849600" y="2332775"/>
            <a:ext cx="7623000" cy="792600"/>
          </a:xfrm>
          <a:prstGeom prst="rect">
            <a:avLst/>
          </a:prstGeom>
        </p:spPr>
        <p:txBody>
          <a:bodyPr anchorCtr="0" anchor="t" bIns="91425" lIns="0" spcFirstLastPara="1" rIns="91425" wrap="square" tIns="91425">
            <a:noAutofit/>
          </a:bodyPr>
          <a:lstStyle>
            <a:lvl1pPr lvl="0">
              <a:lnSpc>
                <a:spcPct val="100000"/>
              </a:lnSpc>
              <a:spcBef>
                <a:spcPts val="0"/>
              </a:spcBef>
              <a:spcAft>
                <a:spcPts val="0"/>
              </a:spcAft>
              <a:buSzPts val="2200"/>
              <a:buNone/>
              <a:defRPr sz="2200"/>
            </a:lvl1pPr>
            <a:lvl2pPr lvl="1">
              <a:lnSpc>
                <a:spcPct val="100000"/>
              </a:lnSpc>
              <a:spcBef>
                <a:spcPts val="0"/>
              </a:spcBef>
              <a:spcAft>
                <a:spcPts val="0"/>
              </a:spcAft>
              <a:buSzPts val="2200"/>
              <a:buNone/>
              <a:defRPr sz="2200"/>
            </a:lvl2pPr>
            <a:lvl3pPr lvl="2">
              <a:lnSpc>
                <a:spcPct val="100000"/>
              </a:lnSpc>
              <a:spcBef>
                <a:spcPts val="0"/>
              </a:spcBef>
              <a:spcAft>
                <a:spcPts val="0"/>
              </a:spcAft>
              <a:buSzPts val="2200"/>
              <a:buNone/>
              <a:defRPr sz="2200"/>
            </a:lvl3pPr>
            <a:lvl4pPr lvl="3">
              <a:lnSpc>
                <a:spcPct val="100000"/>
              </a:lnSpc>
              <a:spcBef>
                <a:spcPts val="0"/>
              </a:spcBef>
              <a:spcAft>
                <a:spcPts val="0"/>
              </a:spcAft>
              <a:buSzPts val="2200"/>
              <a:buNone/>
              <a:defRPr sz="2200"/>
            </a:lvl4pPr>
            <a:lvl5pPr lvl="4">
              <a:lnSpc>
                <a:spcPct val="100000"/>
              </a:lnSpc>
              <a:spcBef>
                <a:spcPts val="0"/>
              </a:spcBef>
              <a:spcAft>
                <a:spcPts val="0"/>
              </a:spcAft>
              <a:buSzPts val="2200"/>
              <a:buNone/>
              <a:defRPr sz="2200"/>
            </a:lvl5pPr>
            <a:lvl6pPr lvl="5">
              <a:lnSpc>
                <a:spcPct val="100000"/>
              </a:lnSpc>
              <a:spcBef>
                <a:spcPts val="0"/>
              </a:spcBef>
              <a:spcAft>
                <a:spcPts val="0"/>
              </a:spcAft>
              <a:buSzPts val="2200"/>
              <a:buNone/>
              <a:defRPr sz="2200"/>
            </a:lvl6pPr>
            <a:lvl7pPr lvl="6">
              <a:lnSpc>
                <a:spcPct val="100000"/>
              </a:lnSpc>
              <a:spcBef>
                <a:spcPts val="0"/>
              </a:spcBef>
              <a:spcAft>
                <a:spcPts val="0"/>
              </a:spcAft>
              <a:buSzPts val="2200"/>
              <a:buNone/>
              <a:defRPr sz="2200"/>
            </a:lvl7pPr>
            <a:lvl8pPr lvl="7">
              <a:lnSpc>
                <a:spcPct val="100000"/>
              </a:lnSpc>
              <a:spcBef>
                <a:spcPts val="0"/>
              </a:spcBef>
              <a:spcAft>
                <a:spcPts val="0"/>
              </a:spcAft>
              <a:buSzPts val="2200"/>
              <a:buNone/>
              <a:defRPr sz="2200"/>
            </a:lvl8pPr>
            <a:lvl9pPr lvl="8">
              <a:lnSpc>
                <a:spcPct val="100000"/>
              </a:lnSpc>
              <a:spcBef>
                <a:spcPts val="0"/>
              </a:spcBef>
              <a:spcAft>
                <a:spcPts val="0"/>
              </a:spcAft>
              <a:buSzPts val="2200"/>
              <a:buNone/>
              <a:defRPr sz="22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13" name="Google Shape;13;p2"/>
          <p:cNvPicPr preferRelativeResize="0"/>
          <p:nvPr/>
        </p:nvPicPr>
        <p:blipFill>
          <a:blip r:embed="rId2">
            <a:alphaModFix/>
          </a:blip>
          <a:stretch>
            <a:fillRect/>
          </a:stretch>
        </p:blipFill>
        <p:spPr>
          <a:xfrm>
            <a:off x="719987" y="3585075"/>
            <a:ext cx="2635075" cy="76942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 Estate">
  <p:cSld name="SECTION_HEADER_1_1_1_1_1_1_1">
    <p:bg>
      <p:bgPr>
        <a:solidFill>
          <a:srgbClr val="5A40DF"/>
        </a:solidFill>
      </p:bgPr>
    </p:bg>
    <p:spTree>
      <p:nvGrpSpPr>
        <p:cNvPr id="46" name="Shape 46"/>
        <p:cNvGrpSpPr/>
        <p:nvPr/>
      </p:nvGrpSpPr>
      <p:grpSpPr>
        <a:xfrm>
          <a:off x="0" y="0"/>
          <a:ext cx="0" cy="0"/>
          <a:chOff x="0" y="0"/>
          <a:chExt cx="0" cy="0"/>
        </a:xfrm>
      </p:grpSpPr>
      <p:sp>
        <p:nvSpPr>
          <p:cNvPr id="47" name="Google Shape;47;p11"/>
          <p:cNvSpPr txBox="1"/>
          <p:nvPr>
            <p:ph type="title"/>
          </p:nvPr>
        </p:nvSpPr>
        <p:spPr>
          <a:xfrm>
            <a:off x="850392" y="1133347"/>
            <a:ext cx="7960200" cy="1561500"/>
          </a:xfrm>
          <a:prstGeom prst="rect">
            <a:avLst/>
          </a:prstGeom>
        </p:spPr>
        <p:txBody>
          <a:bodyPr anchorCtr="0" anchor="b" bIns="91425" lIns="0" spcFirstLastPara="1" rIns="91425" wrap="square" tIns="91425">
            <a:noAutofit/>
          </a:bodyPr>
          <a:lstStyle>
            <a:lvl1pPr lvl="0" rtl="0">
              <a:spcBef>
                <a:spcPts val="0"/>
              </a:spcBef>
              <a:spcAft>
                <a:spcPts val="0"/>
              </a:spcAft>
              <a:buClr>
                <a:schemeClr val="dk1"/>
              </a:buClr>
              <a:buSzPts val="4200"/>
              <a:buNone/>
              <a:defRPr sz="4200">
                <a:solidFill>
                  <a:schemeClr val="dk1"/>
                </a:solidFill>
              </a:defRPr>
            </a:lvl1pPr>
            <a:lvl2pPr lvl="1" rtl="0" algn="ctr">
              <a:spcBef>
                <a:spcPts val="0"/>
              </a:spcBef>
              <a:spcAft>
                <a:spcPts val="0"/>
              </a:spcAft>
              <a:buClr>
                <a:schemeClr val="dk1"/>
              </a:buClr>
              <a:buSzPts val="3600"/>
              <a:buNone/>
              <a:defRPr sz="3600">
                <a:solidFill>
                  <a:schemeClr val="dk1"/>
                </a:solidFill>
              </a:defRPr>
            </a:lvl2pPr>
            <a:lvl3pPr lvl="2" rtl="0" algn="ctr">
              <a:spcBef>
                <a:spcPts val="0"/>
              </a:spcBef>
              <a:spcAft>
                <a:spcPts val="0"/>
              </a:spcAft>
              <a:buClr>
                <a:schemeClr val="dk1"/>
              </a:buClr>
              <a:buSzPts val="3600"/>
              <a:buNone/>
              <a:defRPr sz="3600">
                <a:solidFill>
                  <a:schemeClr val="dk1"/>
                </a:solidFill>
              </a:defRPr>
            </a:lvl3pPr>
            <a:lvl4pPr lvl="3" rtl="0" algn="ctr">
              <a:spcBef>
                <a:spcPts val="0"/>
              </a:spcBef>
              <a:spcAft>
                <a:spcPts val="0"/>
              </a:spcAft>
              <a:buClr>
                <a:schemeClr val="dk1"/>
              </a:buClr>
              <a:buSzPts val="3600"/>
              <a:buNone/>
              <a:defRPr sz="3600">
                <a:solidFill>
                  <a:schemeClr val="dk1"/>
                </a:solidFill>
              </a:defRPr>
            </a:lvl4pPr>
            <a:lvl5pPr lvl="4" rtl="0" algn="ctr">
              <a:spcBef>
                <a:spcPts val="0"/>
              </a:spcBef>
              <a:spcAft>
                <a:spcPts val="0"/>
              </a:spcAft>
              <a:buClr>
                <a:schemeClr val="dk1"/>
              </a:buClr>
              <a:buSzPts val="3600"/>
              <a:buNone/>
              <a:defRPr sz="3600">
                <a:solidFill>
                  <a:schemeClr val="dk1"/>
                </a:solidFill>
              </a:defRPr>
            </a:lvl5pPr>
            <a:lvl6pPr lvl="5" rtl="0" algn="ctr">
              <a:spcBef>
                <a:spcPts val="0"/>
              </a:spcBef>
              <a:spcAft>
                <a:spcPts val="0"/>
              </a:spcAft>
              <a:buClr>
                <a:schemeClr val="dk1"/>
              </a:buClr>
              <a:buSzPts val="3600"/>
              <a:buNone/>
              <a:defRPr sz="3600">
                <a:solidFill>
                  <a:schemeClr val="dk1"/>
                </a:solidFill>
              </a:defRPr>
            </a:lvl6pPr>
            <a:lvl7pPr lvl="6" rtl="0" algn="ctr">
              <a:spcBef>
                <a:spcPts val="0"/>
              </a:spcBef>
              <a:spcAft>
                <a:spcPts val="0"/>
              </a:spcAft>
              <a:buClr>
                <a:schemeClr val="dk1"/>
              </a:buClr>
              <a:buSzPts val="3600"/>
              <a:buNone/>
              <a:defRPr sz="3600">
                <a:solidFill>
                  <a:schemeClr val="dk1"/>
                </a:solidFill>
              </a:defRPr>
            </a:lvl7pPr>
            <a:lvl8pPr lvl="7" rtl="0" algn="ctr">
              <a:spcBef>
                <a:spcPts val="0"/>
              </a:spcBef>
              <a:spcAft>
                <a:spcPts val="0"/>
              </a:spcAft>
              <a:buClr>
                <a:schemeClr val="dk1"/>
              </a:buClr>
              <a:buSzPts val="3600"/>
              <a:buNone/>
              <a:defRPr sz="3600">
                <a:solidFill>
                  <a:schemeClr val="dk1"/>
                </a:solidFill>
              </a:defRPr>
            </a:lvl8pPr>
            <a:lvl9pPr lvl="8" rtl="0" algn="ctr">
              <a:spcBef>
                <a:spcPts val="0"/>
              </a:spcBef>
              <a:spcAft>
                <a:spcPts val="0"/>
              </a:spcAft>
              <a:buClr>
                <a:schemeClr val="dk1"/>
              </a:buClr>
              <a:buSzPts val="3600"/>
              <a:buNone/>
              <a:defRPr sz="3600">
                <a:solidFill>
                  <a:schemeClr val="dk1"/>
                </a:solidFill>
              </a:defRPr>
            </a:lvl9pPr>
          </a:lstStyle>
          <a:p/>
        </p:txBody>
      </p:sp>
      <p:sp>
        <p:nvSpPr>
          <p:cNvPr id="48" name="Google Shape;48;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49" name="Google Shape;49;p11"/>
          <p:cNvSpPr txBox="1"/>
          <p:nvPr>
            <p:ph idx="1" type="subTitle"/>
          </p:nvPr>
        </p:nvSpPr>
        <p:spPr>
          <a:xfrm>
            <a:off x="850392" y="2626237"/>
            <a:ext cx="7623000" cy="792600"/>
          </a:xfrm>
          <a:prstGeom prst="rect">
            <a:avLst/>
          </a:prstGeom>
        </p:spPr>
        <p:txBody>
          <a:bodyPr anchorCtr="0" anchor="t" bIns="91425" lIns="0" spcFirstLastPara="1" rIns="91425" wrap="square" tIns="91425">
            <a:noAutofit/>
          </a:bodyPr>
          <a:lstStyle>
            <a:lvl1pPr lvl="0" rtl="0">
              <a:lnSpc>
                <a:spcPct val="100000"/>
              </a:lnSpc>
              <a:spcBef>
                <a:spcPts val="0"/>
              </a:spcBef>
              <a:spcAft>
                <a:spcPts val="0"/>
              </a:spcAft>
              <a:buClr>
                <a:schemeClr val="dk1"/>
              </a:buClr>
              <a:buSzPts val="2200"/>
              <a:buNone/>
              <a:defRPr sz="2200">
                <a:solidFill>
                  <a:schemeClr val="dk1"/>
                </a:solidFill>
              </a:defRPr>
            </a:lvl1pPr>
            <a:lvl2pPr lvl="1" rtl="0">
              <a:lnSpc>
                <a:spcPct val="100000"/>
              </a:lnSpc>
              <a:spcBef>
                <a:spcPts val="0"/>
              </a:spcBef>
              <a:spcAft>
                <a:spcPts val="0"/>
              </a:spcAft>
              <a:buSzPts val="2200"/>
              <a:buNone/>
              <a:defRPr sz="2200"/>
            </a:lvl2pPr>
            <a:lvl3pPr lvl="2" rtl="0">
              <a:lnSpc>
                <a:spcPct val="100000"/>
              </a:lnSpc>
              <a:spcBef>
                <a:spcPts val="0"/>
              </a:spcBef>
              <a:spcAft>
                <a:spcPts val="0"/>
              </a:spcAft>
              <a:buSzPts val="2200"/>
              <a:buNone/>
              <a:defRPr sz="2200"/>
            </a:lvl3pPr>
            <a:lvl4pPr lvl="3" rtl="0">
              <a:lnSpc>
                <a:spcPct val="100000"/>
              </a:lnSpc>
              <a:spcBef>
                <a:spcPts val="0"/>
              </a:spcBef>
              <a:spcAft>
                <a:spcPts val="0"/>
              </a:spcAft>
              <a:buSzPts val="2200"/>
              <a:buNone/>
              <a:defRPr sz="2200"/>
            </a:lvl4pPr>
            <a:lvl5pPr lvl="4" rtl="0">
              <a:lnSpc>
                <a:spcPct val="100000"/>
              </a:lnSpc>
              <a:spcBef>
                <a:spcPts val="0"/>
              </a:spcBef>
              <a:spcAft>
                <a:spcPts val="0"/>
              </a:spcAft>
              <a:buSzPts val="2200"/>
              <a:buNone/>
              <a:defRPr sz="2200"/>
            </a:lvl5pPr>
            <a:lvl6pPr lvl="5" rtl="0">
              <a:lnSpc>
                <a:spcPct val="100000"/>
              </a:lnSpc>
              <a:spcBef>
                <a:spcPts val="0"/>
              </a:spcBef>
              <a:spcAft>
                <a:spcPts val="0"/>
              </a:spcAft>
              <a:buSzPts val="2200"/>
              <a:buNone/>
              <a:defRPr sz="2200"/>
            </a:lvl6pPr>
            <a:lvl7pPr lvl="6" rtl="0">
              <a:lnSpc>
                <a:spcPct val="100000"/>
              </a:lnSpc>
              <a:spcBef>
                <a:spcPts val="0"/>
              </a:spcBef>
              <a:spcAft>
                <a:spcPts val="0"/>
              </a:spcAft>
              <a:buSzPts val="2200"/>
              <a:buNone/>
              <a:defRPr sz="2200"/>
            </a:lvl7pPr>
            <a:lvl8pPr lvl="7" rtl="0">
              <a:lnSpc>
                <a:spcPct val="100000"/>
              </a:lnSpc>
              <a:spcBef>
                <a:spcPts val="0"/>
              </a:spcBef>
              <a:spcAft>
                <a:spcPts val="0"/>
              </a:spcAft>
              <a:buSzPts val="2200"/>
              <a:buNone/>
              <a:defRPr sz="2200"/>
            </a:lvl8pPr>
            <a:lvl9pPr lvl="8" rtl="0">
              <a:lnSpc>
                <a:spcPct val="100000"/>
              </a:lnSpc>
              <a:spcBef>
                <a:spcPts val="0"/>
              </a:spcBef>
              <a:spcAft>
                <a:spcPts val="0"/>
              </a:spcAft>
              <a:buSzPts val="2200"/>
              <a:buNone/>
              <a:defRPr sz="2200"/>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 Savings">
  <p:cSld name="SECTION_HEADER_1_1_1_1_1_1_1_1">
    <p:bg>
      <p:bgPr>
        <a:solidFill>
          <a:srgbClr val="31948F"/>
        </a:solidFill>
      </p:bgPr>
    </p:bg>
    <p:spTree>
      <p:nvGrpSpPr>
        <p:cNvPr id="50" name="Shape 50"/>
        <p:cNvGrpSpPr/>
        <p:nvPr/>
      </p:nvGrpSpPr>
      <p:grpSpPr>
        <a:xfrm>
          <a:off x="0" y="0"/>
          <a:ext cx="0" cy="0"/>
          <a:chOff x="0" y="0"/>
          <a:chExt cx="0" cy="0"/>
        </a:xfrm>
      </p:grpSpPr>
      <p:sp>
        <p:nvSpPr>
          <p:cNvPr id="51" name="Google Shape;51;p12"/>
          <p:cNvSpPr txBox="1"/>
          <p:nvPr>
            <p:ph type="title"/>
          </p:nvPr>
        </p:nvSpPr>
        <p:spPr>
          <a:xfrm>
            <a:off x="850392" y="1133347"/>
            <a:ext cx="7960200" cy="1561500"/>
          </a:xfrm>
          <a:prstGeom prst="rect">
            <a:avLst/>
          </a:prstGeom>
        </p:spPr>
        <p:txBody>
          <a:bodyPr anchorCtr="0" anchor="b" bIns="91425" lIns="0" spcFirstLastPara="1" rIns="91425" wrap="square" tIns="91425">
            <a:noAutofit/>
          </a:bodyPr>
          <a:lstStyle>
            <a:lvl1pPr lvl="0" rtl="0">
              <a:spcBef>
                <a:spcPts val="0"/>
              </a:spcBef>
              <a:spcAft>
                <a:spcPts val="0"/>
              </a:spcAft>
              <a:buClr>
                <a:schemeClr val="dk1"/>
              </a:buClr>
              <a:buSzPts val="4200"/>
              <a:buNone/>
              <a:defRPr sz="4200">
                <a:solidFill>
                  <a:schemeClr val="dk1"/>
                </a:solidFill>
              </a:defRPr>
            </a:lvl1pPr>
            <a:lvl2pPr lvl="1" rtl="0" algn="ctr">
              <a:spcBef>
                <a:spcPts val="0"/>
              </a:spcBef>
              <a:spcAft>
                <a:spcPts val="0"/>
              </a:spcAft>
              <a:buClr>
                <a:schemeClr val="dk1"/>
              </a:buClr>
              <a:buSzPts val="3600"/>
              <a:buNone/>
              <a:defRPr sz="3600">
                <a:solidFill>
                  <a:schemeClr val="dk1"/>
                </a:solidFill>
              </a:defRPr>
            </a:lvl2pPr>
            <a:lvl3pPr lvl="2" rtl="0" algn="ctr">
              <a:spcBef>
                <a:spcPts val="0"/>
              </a:spcBef>
              <a:spcAft>
                <a:spcPts val="0"/>
              </a:spcAft>
              <a:buClr>
                <a:schemeClr val="dk1"/>
              </a:buClr>
              <a:buSzPts val="3600"/>
              <a:buNone/>
              <a:defRPr sz="3600">
                <a:solidFill>
                  <a:schemeClr val="dk1"/>
                </a:solidFill>
              </a:defRPr>
            </a:lvl3pPr>
            <a:lvl4pPr lvl="3" rtl="0" algn="ctr">
              <a:spcBef>
                <a:spcPts val="0"/>
              </a:spcBef>
              <a:spcAft>
                <a:spcPts val="0"/>
              </a:spcAft>
              <a:buClr>
                <a:schemeClr val="dk1"/>
              </a:buClr>
              <a:buSzPts val="3600"/>
              <a:buNone/>
              <a:defRPr sz="3600">
                <a:solidFill>
                  <a:schemeClr val="dk1"/>
                </a:solidFill>
              </a:defRPr>
            </a:lvl4pPr>
            <a:lvl5pPr lvl="4" rtl="0" algn="ctr">
              <a:spcBef>
                <a:spcPts val="0"/>
              </a:spcBef>
              <a:spcAft>
                <a:spcPts val="0"/>
              </a:spcAft>
              <a:buClr>
                <a:schemeClr val="dk1"/>
              </a:buClr>
              <a:buSzPts val="3600"/>
              <a:buNone/>
              <a:defRPr sz="3600">
                <a:solidFill>
                  <a:schemeClr val="dk1"/>
                </a:solidFill>
              </a:defRPr>
            </a:lvl5pPr>
            <a:lvl6pPr lvl="5" rtl="0" algn="ctr">
              <a:spcBef>
                <a:spcPts val="0"/>
              </a:spcBef>
              <a:spcAft>
                <a:spcPts val="0"/>
              </a:spcAft>
              <a:buClr>
                <a:schemeClr val="dk1"/>
              </a:buClr>
              <a:buSzPts val="3600"/>
              <a:buNone/>
              <a:defRPr sz="3600">
                <a:solidFill>
                  <a:schemeClr val="dk1"/>
                </a:solidFill>
              </a:defRPr>
            </a:lvl6pPr>
            <a:lvl7pPr lvl="6" rtl="0" algn="ctr">
              <a:spcBef>
                <a:spcPts val="0"/>
              </a:spcBef>
              <a:spcAft>
                <a:spcPts val="0"/>
              </a:spcAft>
              <a:buClr>
                <a:schemeClr val="dk1"/>
              </a:buClr>
              <a:buSzPts val="3600"/>
              <a:buNone/>
              <a:defRPr sz="3600">
                <a:solidFill>
                  <a:schemeClr val="dk1"/>
                </a:solidFill>
              </a:defRPr>
            </a:lvl7pPr>
            <a:lvl8pPr lvl="7" rtl="0" algn="ctr">
              <a:spcBef>
                <a:spcPts val="0"/>
              </a:spcBef>
              <a:spcAft>
                <a:spcPts val="0"/>
              </a:spcAft>
              <a:buClr>
                <a:schemeClr val="dk1"/>
              </a:buClr>
              <a:buSzPts val="3600"/>
              <a:buNone/>
              <a:defRPr sz="3600">
                <a:solidFill>
                  <a:schemeClr val="dk1"/>
                </a:solidFill>
              </a:defRPr>
            </a:lvl8pPr>
            <a:lvl9pPr lvl="8" rtl="0" algn="ctr">
              <a:spcBef>
                <a:spcPts val="0"/>
              </a:spcBef>
              <a:spcAft>
                <a:spcPts val="0"/>
              </a:spcAft>
              <a:buClr>
                <a:schemeClr val="dk1"/>
              </a:buClr>
              <a:buSzPts val="3600"/>
              <a:buNone/>
              <a:defRPr sz="3600">
                <a:solidFill>
                  <a:schemeClr val="dk1"/>
                </a:solidFill>
              </a:defRPr>
            </a:lvl9pPr>
          </a:lstStyle>
          <a:p/>
        </p:txBody>
      </p:sp>
      <p:sp>
        <p:nvSpPr>
          <p:cNvPr id="52" name="Google Shape;52;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53" name="Google Shape;53;p12"/>
          <p:cNvSpPr txBox="1"/>
          <p:nvPr>
            <p:ph idx="1" type="subTitle"/>
          </p:nvPr>
        </p:nvSpPr>
        <p:spPr>
          <a:xfrm>
            <a:off x="850392" y="2626237"/>
            <a:ext cx="7623000" cy="792600"/>
          </a:xfrm>
          <a:prstGeom prst="rect">
            <a:avLst/>
          </a:prstGeom>
        </p:spPr>
        <p:txBody>
          <a:bodyPr anchorCtr="0" anchor="t" bIns="91425" lIns="0" spcFirstLastPara="1" rIns="91425" wrap="square" tIns="91425">
            <a:noAutofit/>
          </a:bodyPr>
          <a:lstStyle>
            <a:lvl1pPr lvl="0" rtl="0">
              <a:lnSpc>
                <a:spcPct val="100000"/>
              </a:lnSpc>
              <a:spcBef>
                <a:spcPts val="0"/>
              </a:spcBef>
              <a:spcAft>
                <a:spcPts val="0"/>
              </a:spcAft>
              <a:buClr>
                <a:schemeClr val="dk1"/>
              </a:buClr>
              <a:buSzPts val="2200"/>
              <a:buNone/>
              <a:defRPr sz="2200">
                <a:solidFill>
                  <a:schemeClr val="dk1"/>
                </a:solidFill>
              </a:defRPr>
            </a:lvl1pPr>
            <a:lvl2pPr lvl="1" rtl="0">
              <a:lnSpc>
                <a:spcPct val="100000"/>
              </a:lnSpc>
              <a:spcBef>
                <a:spcPts val="0"/>
              </a:spcBef>
              <a:spcAft>
                <a:spcPts val="0"/>
              </a:spcAft>
              <a:buSzPts val="2200"/>
              <a:buNone/>
              <a:defRPr sz="2200"/>
            </a:lvl2pPr>
            <a:lvl3pPr lvl="2" rtl="0">
              <a:lnSpc>
                <a:spcPct val="100000"/>
              </a:lnSpc>
              <a:spcBef>
                <a:spcPts val="0"/>
              </a:spcBef>
              <a:spcAft>
                <a:spcPts val="0"/>
              </a:spcAft>
              <a:buSzPts val="2200"/>
              <a:buNone/>
              <a:defRPr sz="2200"/>
            </a:lvl3pPr>
            <a:lvl4pPr lvl="3" rtl="0">
              <a:lnSpc>
                <a:spcPct val="100000"/>
              </a:lnSpc>
              <a:spcBef>
                <a:spcPts val="0"/>
              </a:spcBef>
              <a:spcAft>
                <a:spcPts val="0"/>
              </a:spcAft>
              <a:buSzPts val="2200"/>
              <a:buNone/>
              <a:defRPr sz="2200"/>
            </a:lvl4pPr>
            <a:lvl5pPr lvl="4" rtl="0">
              <a:lnSpc>
                <a:spcPct val="100000"/>
              </a:lnSpc>
              <a:spcBef>
                <a:spcPts val="0"/>
              </a:spcBef>
              <a:spcAft>
                <a:spcPts val="0"/>
              </a:spcAft>
              <a:buSzPts val="2200"/>
              <a:buNone/>
              <a:defRPr sz="2200"/>
            </a:lvl5pPr>
            <a:lvl6pPr lvl="5" rtl="0">
              <a:lnSpc>
                <a:spcPct val="100000"/>
              </a:lnSpc>
              <a:spcBef>
                <a:spcPts val="0"/>
              </a:spcBef>
              <a:spcAft>
                <a:spcPts val="0"/>
              </a:spcAft>
              <a:buSzPts val="2200"/>
              <a:buNone/>
              <a:defRPr sz="2200"/>
            </a:lvl6pPr>
            <a:lvl7pPr lvl="6" rtl="0">
              <a:lnSpc>
                <a:spcPct val="100000"/>
              </a:lnSpc>
              <a:spcBef>
                <a:spcPts val="0"/>
              </a:spcBef>
              <a:spcAft>
                <a:spcPts val="0"/>
              </a:spcAft>
              <a:buSzPts val="2200"/>
              <a:buNone/>
              <a:defRPr sz="2200"/>
            </a:lvl7pPr>
            <a:lvl8pPr lvl="7" rtl="0">
              <a:lnSpc>
                <a:spcPct val="100000"/>
              </a:lnSpc>
              <a:spcBef>
                <a:spcPts val="0"/>
              </a:spcBef>
              <a:spcAft>
                <a:spcPts val="0"/>
              </a:spcAft>
              <a:buSzPts val="2200"/>
              <a:buNone/>
              <a:defRPr sz="2200"/>
            </a:lvl8pPr>
            <a:lvl9pPr lvl="8" rtl="0">
              <a:lnSpc>
                <a:spcPct val="100000"/>
              </a:lnSpc>
              <a:spcBef>
                <a:spcPts val="0"/>
              </a:spcBef>
              <a:spcAft>
                <a:spcPts val="0"/>
              </a:spcAft>
              <a:buSzPts val="2200"/>
              <a:buNone/>
              <a:defRPr sz="2200"/>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 Debt">
  <p:cSld name="SECTION_HEADER_1_1_1_1_1_1_1_1_1">
    <p:bg>
      <p:bgPr>
        <a:solidFill>
          <a:srgbClr val="016E42"/>
        </a:solidFill>
      </p:bgPr>
    </p:bg>
    <p:spTree>
      <p:nvGrpSpPr>
        <p:cNvPr id="54" name="Shape 54"/>
        <p:cNvGrpSpPr/>
        <p:nvPr/>
      </p:nvGrpSpPr>
      <p:grpSpPr>
        <a:xfrm>
          <a:off x="0" y="0"/>
          <a:ext cx="0" cy="0"/>
          <a:chOff x="0" y="0"/>
          <a:chExt cx="0" cy="0"/>
        </a:xfrm>
      </p:grpSpPr>
      <p:sp>
        <p:nvSpPr>
          <p:cNvPr id="55" name="Google Shape;55;p13"/>
          <p:cNvSpPr txBox="1"/>
          <p:nvPr>
            <p:ph type="title"/>
          </p:nvPr>
        </p:nvSpPr>
        <p:spPr>
          <a:xfrm>
            <a:off x="850392" y="1133347"/>
            <a:ext cx="7960200" cy="1561500"/>
          </a:xfrm>
          <a:prstGeom prst="rect">
            <a:avLst/>
          </a:prstGeom>
        </p:spPr>
        <p:txBody>
          <a:bodyPr anchorCtr="0" anchor="b" bIns="91425" lIns="0" spcFirstLastPara="1" rIns="91425" wrap="square" tIns="91425">
            <a:noAutofit/>
          </a:bodyPr>
          <a:lstStyle>
            <a:lvl1pPr lvl="0" rtl="0">
              <a:spcBef>
                <a:spcPts val="0"/>
              </a:spcBef>
              <a:spcAft>
                <a:spcPts val="0"/>
              </a:spcAft>
              <a:buClr>
                <a:schemeClr val="dk1"/>
              </a:buClr>
              <a:buSzPts val="4200"/>
              <a:buNone/>
              <a:defRPr sz="4200">
                <a:solidFill>
                  <a:schemeClr val="dk1"/>
                </a:solidFill>
              </a:defRPr>
            </a:lvl1pPr>
            <a:lvl2pPr lvl="1" rtl="0" algn="ctr">
              <a:spcBef>
                <a:spcPts val="0"/>
              </a:spcBef>
              <a:spcAft>
                <a:spcPts val="0"/>
              </a:spcAft>
              <a:buClr>
                <a:schemeClr val="dk1"/>
              </a:buClr>
              <a:buSzPts val="3600"/>
              <a:buNone/>
              <a:defRPr sz="3600">
                <a:solidFill>
                  <a:schemeClr val="dk1"/>
                </a:solidFill>
              </a:defRPr>
            </a:lvl2pPr>
            <a:lvl3pPr lvl="2" rtl="0" algn="ctr">
              <a:spcBef>
                <a:spcPts val="0"/>
              </a:spcBef>
              <a:spcAft>
                <a:spcPts val="0"/>
              </a:spcAft>
              <a:buClr>
                <a:schemeClr val="dk1"/>
              </a:buClr>
              <a:buSzPts val="3600"/>
              <a:buNone/>
              <a:defRPr sz="3600">
                <a:solidFill>
                  <a:schemeClr val="dk1"/>
                </a:solidFill>
              </a:defRPr>
            </a:lvl3pPr>
            <a:lvl4pPr lvl="3" rtl="0" algn="ctr">
              <a:spcBef>
                <a:spcPts val="0"/>
              </a:spcBef>
              <a:spcAft>
                <a:spcPts val="0"/>
              </a:spcAft>
              <a:buClr>
                <a:schemeClr val="dk1"/>
              </a:buClr>
              <a:buSzPts val="3600"/>
              <a:buNone/>
              <a:defRPr sz="3600">
                <a:solidFill>
                  <a:schemeClr val="dk1"/>
                </a:solidFill>
              </a:defRPr>
            </a:lvl4pPr>
            <a:lvl5pPr lvl="4" rtl="0" algn="ctr">
              <a:spcBef>
                <a:spcPts val="0"/>
              </a:spcBef>
              <a:spcAft>
                <a:spcPts val="0"/>
              </a:spcAft>
              <a:buClr>
                <a:schemeClr val="dk1"/>
              </a:buClr>
              <a:buSzPts val="3600"/>
              <a:buNone/>
              <a:defRPr sz="3600">
                <a:solidFill>
                  <a:schemeClr val="dk1"/>
                </a:solidFill>
              </a:defRPr>
            </a:lvl5pPr>
            <a:lvl6pPr lvl="5" rtl="0" algn="ctr">
              <a:spcBef>
                <a:spcPts val="0"/>
              </a:spcBef>
              <a:spcAft>
                <a:spcPts val="0"/>
              </a:spcAft>
              <a:buClr>
                <a:schemeClr val="dk1"/>
              </a:buClr>
              <a:buSzPts val="3600"/>
              <a:buNone/>
              <a:defRPr sz="3600">
                <a:solidFill>
                  <a:schemeClr val="dk1"/>
                </a:solidFill>
              </a:defRPr>
            </a:lvl6pPr>
            <a:lvl7pPr lvl="6" rtl="0" algn="ctr">
              <a:spcBef>
                <a:spcPts val="0"/>
              </a:spcBef>
              <a:spcAft>
                <a:spcPts val="0"/>
              </a:spcAft>
              <a:buClr>
                <a:schemeClr val="dk1"/>
              </a:buClr>
              <a:buSzPts val="3600"/>
              <a:buNone/>
              <a:defRPr sz="3600">
                <a:solidFill>
                  <a:schemeClr val="dk1"/>
                </a:solidFill>
              </a:defRPr>
            </a:lvl7pPr>
            <a:lvl8pPr lvl="7" rtl="0" algn="ctr">
              <a:spcBef>
                <a:spcPts val="0"/>
              </a:spcBef>
              <a:spcAft>
                <a:spcPts val="0"/>
              </a:spcAft>
              <a:buClr>
                <a:schemeClr val="dk1"/>
              </a:buClr>
              <a:buSzPts val="3600"/>
              <a:buNone/>
              <a:defRPr sz="3600">
                <a:solidFill>
                  <a:schemeClr val="dk1"/>
                </a:solidFill>
              </a:defRPr>
            </a:lvl8pPr>
            <a:lvl9pPr lvl="8" rtl="0" algn="ctr">
              <a:spcBef>
                <a:spcPts val="0"/>
              </a:spcBef>
              <a:spcAft>
                <a:spcPts val="0"/>
              </a:spcAft>
              <a:buClr>
                <a:schemeClr val="dk1"/>
              </a:buClr>
              <a:buSzPts val="3600"/>
              <a:buNone/>
              <a:defRPr sz="3600">
                <a:solidFill>
                  <a:schemeClr val="dk1"/>
                </a:solidFill>
              </a:defRPr>
            </a:lvl9pPr>
          </a:lstStyle>
          <a:p/>
        </p:txBody>
      </p:sp>
      <p:sp>
        <p:nvSpPr>
          <p:cNvPr id="56" name="Google Shape;56;p1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57" name="Google Shape;57;p13"/>
          <p:cNvSpPr txBox="1"/>
          <p:nvPr>
            <p:ph idx="1" type="subTitle"/>
          </p:nvPr>
        </p:nvSpPr>
        <p:spPr>
          <a:xfrm>
            <a:off x="850392" y="2626237"/>
            <a:ext cx="7623000" cy="792600"/>
          </a:xfrm>
          <a:prstGeom prst="rect">
            <a:avLst/>
          </a:prstGeom>
        </p:spPr>
        <p:txBody>
          <a:bodyPr anchorCtr="0" anchor="t" bIns="91425" lIns="0" spcFirstLastPara="1" rIns="91425" wrap="square" tIns="91425">
            <a:noAutofit/>
          </a:bodyPr>
          <a:lstStyle>
            <a:lvl1pPr lvl="0" rtl="0">
              <a:lnSpc>
                <a:spcPct val="100000"/>
              </a:lnSpc>
              <a:spcBef>
                <a:spcPts val="0"/>
              </a:spcBef>
              <a:spcAft>
                <a:spcPts val="0"/>
              </a:spcAft>
              <a:buClr>
                <a:schemeClr val="dk1"/>
              </a:buClr>
              <a:buSzPts val="2200"/>
              <a:buNone/>
              <a:defRPr sz="2200">
                <a:solidFill>
                  <a:schemeClr val="dk1"/>
                </a:solidFill>
              </a:defRPr>
            </a:lvl1pPr>
            <a:lvl2pPr lvl="1" rtl="0">
              <a:lnSpc>
                <a:spcPct val="100000"/>
              </a:lnSpc>
              <a:spcBef>
                <a:spcPts val="0"/>
              </a:spcBef>
              <a:spcAft>
                <a:spcPts val="0"/>
              </a:spcAft>
              <a:buSzPts val="2200"/>
              <a:buNone/>
              <a:defRPr sz="2200"/>
            </a:lvl2pPr>
            <a:lvl3pPr lvl="2" rtl="0">
              <a:lnSpc>
                <a:spcPct val="100000"/>
              </a:lnSpc>
              <a:spcBef>
                <a:spcPts val="0"/>
              </a:spcBef>
              <a:spcAft>
                <a:spcPts val="0"/>
              </a:spcAft>
              <a:buSzPts val="2200"/>
              <a:buNone/>
              <a:defRPr sz="2200"/>
            </a:lvl3pPr>
            <a:lvl4pPr lvl="3" rtl="0">
              <a:lnSpc>
                <a:spcPct val="100000"/>
              </a:lnSpc>
              <a:spcBef>
                <a:spcPts val="0"/>
              </a:spcBef>
              <a:spcAft>
                <a:spcPts val="0"/>
              </a:spcAft>
              <a:buSzPts val="2200"/>
              <a:buNone/>
              <a:defRPr sz="2200"/>
            </a:lvl4pPr>
            <a:lvl5pPr lvl="4" rtl="0">
              <a:lnSpc>
                <a:spcPct val="100000"/>
              </a:lnSpc>
              <a:spcBef>
                <a:spcPts val="0"/>
              </a:spcBef>
              <a:spcAft>
                <a:spcPts val="0"/>
              </a:spcAft>
              <a:buSzPts val="2200"/>
              <a:buNone/>
              <a:defRPr sz="2200"/>
            </a:lvl5pPr>
            <a:lvl6pPr lvl="5" rtl="0">
              <a:lnSpc>
                <a:spcPct val="100000"/>
              </a:lnSpc>
              <a:spcBef>
                <a:spcPts val="0"/>
              </a:spcBef>
              <a:spcAft>
                <a:spcPts val="0"/>
              </a:spcAft>
              <a:buSzPts val="2200"/>
              <a:buNone/>
              <a:defRPr sz="2200"/>
            </a:lvl6pPr>
            <a:lvl7pPr lvl="6" rtl="0">
              <a:lnSpc>
                <a:spcPct val="100000"/>
              </a:lnSpc>
              <a:spcBef>
                <a:spcPts val="0"/>
              </a:spcBef>
              <a:spcAft>
                <a:spcPts val="0"/>
              </a:spcAft>
              <a:buSzPts val="2200"/>
              <a:buNone/>
              <a:defRPr sz="2200"/>
            </a:lvl7pPr>
            <a:lvl8pPr lvl="7" rtl="0">
              <a:lnSpc>
                <a:spcPct val="100000"/>
              </a:lnSpc>
              <a:spcBef>
                <a:spcPts val="0"/>
              </a:spcBef>
              <a:spcAft>
                <a:spcPts val="0"/>
              </a:spcAft>
              <a:buSzPts val="2200"/>
              <a:buNone/>
              <a:defRPr sz="2200"/>
            </a:lvl8pPr>
            <a:lvl9pPr lvl="8" rtl="0">
              <a:lnSpc>
                <a:spcPct val="100000"/>
              </a:lnSpc>
              <a:spcBef>
                <a:spcPts val="0"/>
              </a:spcBef>
              <a:spcAft>
                <a:spcPts val="0"/>
              </a:spcAft>
              <a:buSzPts val="2200"/>
              <a:buNone/>
              <a:defRPr sz="2200"/>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 Investments">
  <p:cSld name="SECTION_HEADER_1_1_1_1_1_1_1_1_1_1">
    <p:bg>
      <p:bgPr>
        <a:solidFill>
          <a:srgbClr val="16A104"/>
        </a:solidFill>
      </p:bgPr>
    </p:bg>
    <p:spTree>
      <p:nvGrpSpPr>
        <p:cNvPr id="58" name="Shape 58"/>
        <p:cNvGrpSpPr/>
        <p:nvPr/>
      </p:nvGrpSpPr>
      <p:grpSpPr>
        <a:xfrm>
          <a:off x="0" y="0"/>
          <a:ext cx="0" cy="0"/>
          <a:chOff x="0" y="0"/>
          <a:chExt cx="0" cy="0"/>
        </a:xfrm>
      </p:grpSpPr>
      <p:sp>
        <p:nvSpPr>
          <p:cNvPr id="59" name="Google Shape;59;p14"/>
          <p:cNvSpPr txBox="1"/>
          <p:nvPr>
            <p:ph type="title"/>
          </p:nvPr>
        </p:nvSpPr>
        <p:spPr>
          <a:xfrm>
            <a:off x="850392" y="1133347"/>
            <a:ext cx="7960200" cy="1561500"/>
          </a:xfrm>
          <a:prstGeom prst="rect">
            <a:avLst/>
          </a:prstGeom>
        </p:spPr>
        <p:txBody>
          <a:bodyPr anchorCtr="0" anchor="b" bIns="91425" lIns="0" spcFirstLastPara="1" rIns="91425" wrap="square" tIns="91425">
            <a:noAutofit/>
          </a:bodyPr>
          <a:lstStyle>
            <a:lvl1pPr lvl="0" rtl="0">
              <a:spcBef>
                <a:spcPts val="0"/>
              </a:spcBef>
              <a:spcAft>
                <a:spcPts val="0"/>
              </a:spcAft>
              <a:buClr>
                <a:schemeClr val="dk1"/>
              </a:buClr>
              <a:buSzPts val="4200"/>
              <a:buNone/>
              <a:defRPr sz="4200">
                <a:solidFill>
                  <a:schemeClr val="dk1"/>
                </a:solidFill>
              </a:defRPr>
            </a:lvl1pPr>
            <a:lvl2pPr lvl="1" rtl="0" algn="ctr">
              <a:spcBef>
                <a:spcPts val="0"/>
              </a:spcBef>
              <a:spcAft>
                <a:spcPts val="0"/>
              </a:spcAft>
              <a:buClr>
                <a:schemeClr val="dk1"/>
              </a:buClr>
              <a:buSzPts val="3600"/>
              <a:buNone/>
              <a:defRPr sz="3600">
                <a:solidFill>
                  <a:schemeClr val="dk1"/>
                </a:solidFill>
              </a:defRPr>
            </a:lvl2pPr>
            <a:lvl3pPr lvl="2" rtl="0" algn="ctr">
              <a:spcBef>
                <a:spcPts val="0"/>
              </a:spcBef>
              <a:spcAft>
                <a:spcPts val="0"/>
              </a:spcAft>
              <a:buClr>
                <a:schemeClr val="dk1"/>
              </a:buClr>
              <a:buSzPts val="3600"/>
              <a:buNone/>
              <a:defRPr sz="3600">
                <a:solidFill>
                  <a:schemeClr val="dk1"/>
                </a:solidFill>
              </a:defRPr>
            </a:lvl3pPr>
            <a:lvl4pPr lvl="3" rtl="0" algn="ctr">
              <a:spcBef>
                <a:spcPts val="0"/>
              </a:spcBef>
              <a:spcAft>
                <a:spcPts val="0"/>
              </a:spcAft>
              <a:buClr>
                <a:schemeClr val="dk1"/>
              </a:buClr>
              <a:buSzPts val="3600"/>
              <a:buNone/>
              <a:defRPr sz="3600">
                <a:solidFill>
                  <a:schemeClr val="dk1"/>
                </a:solidFill>
              </a:defRPr>
            </a:lvl4pPr>
            <a:lvl5pPr lvl="4" rtl="0" algn="ctr">
              <a:spcBef>
                <a:spcPts val="0"/>
              </a:spcBef>
              <a:spcAft>
                <a:spcPts val="0"/>
              </a:spcAft>
              <a:buClr>
                <a:schemeClr val="dk1"/>
              </a:buClr>
              <a:buSzPts val="3600"/>
              <a:buNone/>
              <a:defRPr sz="3600">
                <a:solidFill>
                  <a:schemeClr val="dk1"/>
                </a:solidFill>
              </a:defRPr>
            </a:lvl5pPr>
            <a:lvl6pPr lvl="5" rtl="0" algn="ctr">
              <a:spcBef>
                <a:spcPts val="0"/>
              </a:spcBef>
              <a:spcAft>
                <a:spcPts val="0"/>
              </a:spcAft>
              <a:buClr>
                <a:schemeClr val="dk1"/>
              </a:buClr>
              <a:buSzPts val="3600"/>
              <a:buNone/>
              <a:defRPr sz="3600">
                <a:solidFill>
                  <a:schemeClr val="dk1"/>
                </a:solidFill>
              </a:defRPr>
            </a:lvl6pPr>
            <a:lvl7pPr lvl="6" rtl="0" algn="ctr">
              <a:spcBef>
                <a:spcPts val="0"/>
              </a:spcBef>
              <a:spcAft>
                <a:spcPts val="0"/>
              </a:spcAft>
              <a:buClr>
                <a:schemeClr val="dk1"/>
              </a:buClr>
              <a:buSzPts val="3600"/>
              <a:buNone/>
              <a:defRPr sz="3600">
                <a:solidFill>
                  <a:schemeClr val="dk1"/>
                </a:solidFill>
              </a:defRPr>
            </a:lvl7pPr>
            <a:lvl8pPr lvl="7" rtl="0" algn="ctr">
              <a:spcBef>
                <a:spcPts val="0"/>
              </a:spcBef>
              <a:spcAft>
                <a:spcPts val="0"/>
              </a:spcAft>
              <a:buClr>
                <a:schemeClr val="dk1"/>
              </a:buClr>
              <a:buSzPts val="3600"/>
              <a:buNone/>
              <a:defRPr sz="3600">
                <a:solidFill>
                  <a:schemeClr val="dk1"/>
                </a:solidFill>
              </a:defRPr>
            </a:lvl8pPr>
            <a:lvl9pPr lvl="8" rtl="0" algn="ctr">
              <a:spcBef>
                <a:spcPts val="0"/>
              </a:spcBef>
              <a:spcAft>
                <a:spcPts val="0"/>
              </a:spcAft>
              <a:buClr>
                <a:schemeClr val="dk1"/>
              </a:buClr>
              <a:buSzPts val="3600"/>
              <a:buNone/>
              <a:defRPr sz="3600">
                <a:solidFill>
                  <a:schemeClr val="dk1"/>
                </a:solidFill>
              </a:defRPr>
            </a:lvl9pPr>
          </a:lstStyle>
          <a:p/>
        </p:txBody>
      </p:sp>
      <p:sp>
        <p:nvSpPr>
          <p:cNvPr id="60" name="Google Shape;60;p1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61" name="Google Shape;61;p14"/>
          <p:cNvSpPr txBox="1"/>
          <p:nvPr>
            <p:ph idx="1" type="subTitle"/>
          </p:nvPr>
        </p:nvSpPr>
        <p:spPr>
          <a:xfrm>
            <a:off x="850392" y="2626237"/>
            <a:ext cx="7623000" cy="792600"/>
          </a:xfrm>
          <a:prstGeom prst="rect">
            <a:avLst/>
          </a:prstGeom>
        </p:spPr>
        <p:txBody>
          <a:bodyPr anchorCtr="0" anchor="t" bIns="91425" lIns="0" spcFirstLastPara="1" rIns="91425" wrap="square" tIns="91425">
            <a:noAutofit/>
          </a:bodyPr>
          <a:lstStyle>
            <a:lvl1pPr lvl="0" rtl="0">
              <a:lnSpc>
                <a:spcPct val="100000"/>
              </a:lnSpc>
              <a:spcBef>
                <a:spcPts val="0"/>
              </a:spcBef>
              <a:spcAft>
                <a:spcPts val="0"/>
              </a:spcAft>
              <a:buClr>
                <a:schemeClr val="dk1"/>
              </a:buClr>
              <a:buSzPts val="2200"/>
              <a:buNone/>
              <a:defRPr sz="2200">
                <a:solidFill>
                  <a:schemeClr val="dk1"/>
                </a:solidFill>
              </a:defRPr>
            </a:lvl1pPr>
            <a:lvl2pPr lvl="1" rtl="0">
              <a:lnSpc>
                <a:spcPct val="100000"/>
              </a:lnSpc>
              <a:spcBef>
                <a:spcPts val="0"/>
              </a:spcBef>
              <a:spcAft>
                <a:spcPts val="0"/>
              </a:spcAft>
              <a:buSzPts val="2200"/>
              <a:buNone/>
              <a:defRPr sz="2200"/>
            </a:lvl2pPr>
            <a:lvl3pPr lvl="2" rtl="0">
              <a:lnSpc>
                <a:spcPct val="100000"/>
              </a:lnSpc>
              <a:spcBef>
                <a:spcPts val="0"/>
              </a:spcBef>
              <a:spcAft>
                <a:spcPts val="0"/>
              </a:spcAft>
              <a:buSzPts val="2200"/>
              <a:buNone/>
              <a:defRPr sz="2200"/>
            </a:lvl3pPr>
            <a:lvl4pPr lvl="3" rtl="0">
              <a:lnSpc>
                <a:spcPct val="100000"/>
              </a:lnSpc>
              <a:spcBef>
                <a:spcPts val="0"/>
              </a:spcBef>
              <a:spcAft>
                <a:spcPts val="0"/>
              </a:spcAft>
              <a:buSzPts val="2200"/>
              <a:buNone/>
              <a:defRPr sz="2200"/>
            </a:lvl4pPr>
            <a:lvl5pPr lvl="4" rtl="0">
              <a:lnSpc>
                <a:spcPct val="100000"/>
              </a:lnSpc>
              <a:spcBef>
                <a:spcPts val="0"/>
              </a:spcBef>
              <a:spcAft>
                <a:spcPts val="0"/>
              </a:spcAft>
              <a:buSzPts val="2200"/>
              <a:buNone/>
              <a:defRPr sz="2200"/>
            </a:lvl5pPr>
            <a:lvl6pPr lvl="5" rtl="0">
              <a:lnSpc>
                <a:spcPct val="100000"/>
              </a:lnSpc>
              <a:spcBef>
                <a:spcPts val="0"/>
              </a:spcBef>
              <a:spcAft>
                <a:spcPts val="0"/>
              </a:spcAft>
              <a:buSzPts val="2200"/>
              <a:buNone/>
              <a:defRPr sz="2200"/>
            </a:lvl6pPr>
            <a:lvl7pPr lvl="6" rtl="0">
              <a:lnSpc>
                <a:spcPct val="100000"/>
              </a:lnSpc>
              <a:spcBef>
                <a:spcPts val="0"/>
              </a:spcBef>
              <a:spcAft>
                <a:spcPts val="0"/>
              </a:spcAft>
              <a:buSzPts val="2200"/>
              <a:buNone/>
              <a:defRPr sz="2200"/>
            </a:lvl7pPr>
            <a:lvl8pPr lvl="7" rtl="0">
              <a:lnSpc>
                <a:spcPct val="100000"/>
              </a:lnSpc>
              <a:spcBef>
                <a:spcPts val="0"/>
              </a:spcBef>
              <a:spcAft>
                <a:spcPts val="0"/>
              </a:spcAft>
              <a:buSzPts val="2200"/>
              <a:buNone/>
              <a:defRPr sz="2200"/>
            </a:lvl8pPr>
            <a:lvl9pPr lvl="8" rtl="0">
              <a:lnSpc>
                <a:spcPct val="100000"/>
              </a:lnSpc>
              <a:spcBef>
                <a:spcPts val="0"/>
              </a:spcBef>
              <a:spcAft>
                <a:spcPts val="0"/>
              </a:spcAft>
              <a:buSzPts val="2200"/>
              <a:buNone/>
              <a:defRPr sz="2200"/>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 Taxes">
  <p:cSld name="SECTION_HEADER_1_1_1_1_1_1_1_1_1_1_1">
    <p:bg>
      <p:bgPr>
        <a:solidFill>
          <a:srgbClr val="FFBE00"/>
        </a:solidFill>
      </p:bgPr>
    </p:bg>
    <p:spTree>
      <p:nvGrpSpPr>
        <p:cNvPr id="62" name="Shape 62"/>
        <p:cNvGrpSpPr/>
        <p:nvPr/>
      </p:nvGrpSpPr>
      <p:grpSpPr>
        <a:xfrm>
          <a:off x="0" y="0"/>
          <a:ext cx="0" cy="0"/>
          <a:chOff x="0" y="0"/>
          <a:chExt cx="0" cy="0"/>
        </a:xfrm>
      </p:grpSpPr>
      <p:sp>
        <p:nvSpPr>
          <p:cNvPr id="63" name="Google Shape;63;p15"/>
          <p:cNvSpPr txBox="1"/>
          <p:nvPr>
            <p:ph type="title"/>
          </p:nvPr>
        </p:nvSpPr>
        <p:spPr>
          <a:xfrm>
            <a:off x="850392" y="1133347"/>
            <a:ext cx="7960200" cy="1561500"/>
          </a:xfrm>
          <a:prstGeom prst="rect">
            <a:avLst/>
          </a:prstGeom>
        </p:spPr>
        <p:txBody>
          <a:bodyPr anchorCtr="0" anchor="b" bIns="91425" lIns="0" spcFirstLastPara="1" rIns="91425" wrap="square" tIns="91425">
            <a:noAutofit/>
          </a:bodyPr>
          <a:lstStyle>
            <a:lvl1pPr lvl="0" rtl="0">
              <a:spcBef>
                <a:spcPts val="0"/>
              </a:spcBef>
              <a:spcAft>
                <a:spcPts val="0"/>
              </a:spcAft>
              <a:buClr>
                <a:schemeClr val="dk1"/>
              </a:buClr>
              <a:buSzPts val="4200"/>
              <a:buNone/>
              <a:defRPr sz="4200">
                <a:solidFill>
                  <a:schemeClr val="dk1"/>
                </a:solidFill>
              </a:defRPr>
            </a:lvl1pPr>
            <a:lvl2pPr lvl="1" rtl="0" algn="ctr">
              <a:spcBef>
                <a:spcPts val="0"/>
              </a:spcBef>
              <a:spcAft>
                <a:spcPts val="0"/>
              </a:spcAft>
              <a:buClr>
                <a:schemeClr val="dk1"/>
              </a:buClr>
              <a:buSzPts val="3600"/>
              <a:buNone/>
              <a:defRPr sz="3600">
                <a:solidFill>
                  <a:schemeClr val="dk1"/>
                </a:solidFill>
              </a:defRPr>
            </a:lvl2pPr>
            <a:lvl3pPr lvl="2" rtl="0" algn="ctr">
              <a:spcBef>
                <a:spcPts val="0"/>
              </a:spcBef>
              <a:spcAft>
                <a:spcPts val="0"/>
              </a:spcAft>
              <a:buClr>
                <a:schemeClr val="dk1"/>
              </a:buClr>
              <a:buSzPts val="3600"/>
              <a:buNone/>
              <a:defRPr sz="3600">
                <a:solidFill>
                  <a:schemeClr val="dk1"/>
                </a:solidFill>
              </a:defRPr>
            </a:lvl3pPr>
            <a:lvl4pPr lvl="3" rtl="0" algn="ctr">
              <a:spcBef>
                <a:spcPts val="0"/>
              </a:spcBef>
              <a:spcAft>
                <a:spcPts val="0"/>
              </a:spcAft>
              <a:buClr>
                <a:schemeClr val="dk1"/>
              </a:buClr>
              <a:buSzPts val="3600"/>
              <a:buNone/>
              <a:defRPr sz="3600">
                <a:solidFill>
                  <a:schemeClr val="dk1"/>
                </a:solidFill>
              </a:defRPr>
            </a:lvl4pPr>
            <a:lvl5pPr lvl="4" rtl="0" algn="ctr">
              <a:spcBef>
                <a:spcPts val="0"/>
              </a:spcBef>
              <a:spcAft>
                <a:spcPts val="0"/>
              </a:spcAft>
              <a:buClr>
                <a:schemeClr val="dk1"/>
              </a:buClr>
              <a:buSzPts val="3600"/>
              <a:buNone/>
              <a:defRPr sz="3600">
                <a:solidFill>
                  <a:schemeClr val="dk1"/>
                </a:solidFill>
              </a:defRPr>
            </a:lvl5pPr>
            <a:lvl6pPr lvl="5" rtl="0" algn="ctr">
              <a:spcBef>
                <a:spcPts val="0"/>
              </a:spcBef>
              <a:spcAft>
                <a:spcPts val="0"/>
              </a:spcAft>
              <a:buClr>
                <a:schemeClr val="dk1"/>
              </a:buClr>
              <a:buSzPts val="3600"/>
              <a:buNone/>
              <a:defRPr sz="3600">
                <a:solidFill>
                  <a:schemeClr val="dk1"/>
                </a:solidFill>
              </a:defRPr>
            </a:lvl6pPr>
            <a:lvl7pPr lvl="6" rtl="0" algn="ctr">
              <a:spcBef>
                <a:spcPts val="0"/>
              </a:spcBef>
              <a:spcAft>
                <a:spcPts val="0"/>
              </a:spcAft>
              <a:buClr>
                <a:schemeClr val="dk1"/>
              </a:buClr>
              <a:buSzPts val="3600"/>
              <a:buNone/>
              <a:defRPr sz="3600">
                <a:solidFill>
                  <a:schemeClr val="dk1"/>
                </a:solidFill>
              </a:defRPr>
            </a:lvl7pPr>
            <a:lvl8pPr lvl="7" rtl="0" algn="ctr">
              <a:spcBef>
                <a:spcPts val="0"/>
              </a:spcBef>
              <a:spcAft>
                <a:spcPts val="0"/>
              </a:spcAft>
              <a:buClr>
                <a:schemeClr val="dk1"/>
              </a:buClr>
              <a:buSzPts val="3600"/>
              <a:buNone/>
              <a:defRPr sz="3600">
                <a:solidFill>
                  <a:schemeClr val="dk1"/>
                </a:solidFill>
              </a:defRPr>
            </a:lvl8pPr>
            <a:lvl9pPr lvl="8" rtl="0" algn="ctr">
              <a:spcBef>
                <a:spcPts val="0"/>
              </a:spcBef>
              <a:spcAft>
                <a:spcPts val="0"/>
              </a:spcAft>
              <a:buClr>
                <a:schemeClr val="dk1"/>
              </a:buClr>
              <a:buSzPts val="3600"/>
              <a:buNone/>
              <a:defRPr sz="3600">
                <a:solidFill>
                  <a:schemeClr val="dk1"/>
                </a:solidFill>
              </a:defRPr>
            </a:lvl9pPr>
          </a:lstStyle>
          <a:p/>
        </p:txBody>
      </p:sp>
      <p:sp>
        <p:nvSpPr>
          <p:cNvPr id="64" name="Google Shape;64;p1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65" name="Google Shape;65;p15"/>
          <p:cNvSpPr txBox="1"/>
          <p:nvPr>
            <p:ph idx="1" type="subTitle"/>
          </p:nvPr>
        </p:nvSpPr>
        <p:spPr>
          <a:xfrm>
            <a:off x="850392" y="2626237"/>
            <a:ext cx="7623000" cy="792600"/>
          </a:xfrm>
          <a:prstGeom prst="rect">
            <a:avLst/>
          </a:prstGeom>
        </p:spPr>
        <p:txBody>
          <a:bodyPr anchorCtr="0" anchor="t" bIns="91425" lIns="0" spcFirstLastPara="1" rIns="91425" wrap="square" tIns="91425">
            <a:noAutofit/>
          </a:bodyPr>
          <a:lstStyle>
            <a:lvl1pPr lvl="0" rtl="0">
              <a:lnSpc>
                <a:spcPct val="100000"/>
              </a:lnSpc>
              <a:spcBef>
                <a:spcPts val="0"/>
              </a:spcBef>
              <a:spcAft>
                <a:spcPts val="0"/>
              </a:spcAft>
              <a:buClr>
                <a:schemeClr val="dk1"/>
              </a:buClr>
              <a:buSzPts val="2200"/>
              <a:buNone/>
              <a:defRPr sz="2200">
                <a:solidFill>
                  <a:schemeClr val="dk1"/>
                </a:solidFill>
              </a:defRPr>
            </a:lvl1pPr>
            <a:lvl2pPr lvl="1" rtl="0">
              <a:lnSpc>
                <a:spcPct val="100000"/>
              </a:lnSpc>
              <a:spcBef>
                <a:spcPts val="0"/>
              </a:spcBef>
              <a:spcAft>
                <a:spcPts val="0"/>
              </a:spcAft>
              <a:buSzPts val="2200"/>
              <a:buNone/>
              <a:defRPr sz="2200"/>
            </a:lvl2pPr>
            <a:lvl3pPr lvl="2" rtl="0">
              <a:lnSpc>
                <a:spcPct val="100000"/>
              </a:lnSpc>
              <a:spcBef>
                <a:spcPts val="0"/>
              </a:spcBef>
              <a:spcAft>
                <a:spcPts val="0"/>
              </a:spcAft>
              <a:buSzPts val="2200"/>
              <a:buNone/>
              <a:defRPr sz="2200"/>
            </a:lvl3pPr>
            <a:lvl4pPr lvl="3" rtl="0">
              <a:lnSpc>
                <a:spcPct val="100000"/>
              </a:lnSpc>
              <a:spcBef>
                <a:spcPts val="0"/>
              </a:spcBef>
              <a:spcAft>
                <a:spcPts val="0"/>
              </a:spcAft>
              <a:buSzPts val="2200"/>
              <a:buNone/>
              <a:defRPr sz="2200"/>
            </a:lvl4pPr>
            <a:lvl5pPr lvl="4" rtl="0">
              <a:lnSpc>
                <a:spcPct val="100000"/>
              </a:lnSpc>
              <a:spcBef>
                <a:spcPts val="0"/>
              </a:spcBef>
              <a:spcAft>
                <a:spcPts val="0"/>
              </a:spcAft>
              <a:buSzPts val="2200"/>
              <a:buNone/>
              <a:defRPr sz="2200"/>
            </a:lvl5pPr>
            <a:lvl6pPr lvl="5" rtl="0">
              <a:lnSpc>
                <a:spcPct val="100000"/>
              </a:lnSpc>
              <a:spcBef>
                <a:spcPts val="0"/>
              </a:spcBef>
              <a:spcAft>
                <a:spcPts val="0"/>
              </a:spcAft>
              <a:buSzPts val="2200"/>
              <a:buNone/>
              <a:defRPr sz="2200"/>
            </a:lvl6pPr>
            <a:lvl7pPr lvl="6" rtl="0">
              <a:lnSpc>
                <a:spcPct val="100000"/>
              </a:lnSpc>
              <a:spcBef>
                <a:spcPts val="0"/>
              </a:spcBef>
              <a:spcAft>
                <a:spcPts val="0"/>
              </a:spcAft>
              <a:buSzPts val="2200"/>
              <a:buNone/>
              <a:defRPr sz="2200"/>
            </a:lvl7pPr>
            <a:lvl8pPr lvl="7" rtl="0">
              <a:lnSpc>
                <a:spcPct val="100000"/>
              </a:lnSpc>
              <a:spcBef>
                <a:spcPts val="0"/>
              </a:spcBef>
              <a:spcAft>
                <a:spcPts val="0"/>
              </a:spcAft>
              <a:buSzPts val="2200"/>
              <a:buNone/>
              <a:defRPr sz="2200"/>
            </a:lvl8pPr>
            <a:lvl9pPr lvl="8" rtl="0">
              <a:lnSpc>
                <a:spcPct val="100000"/>
              </a:lnSpc>
              <a:spcBef>
                <a:spcPts val="0"/>
              </a:spcBef>
              <a:spcAft>
                <a:spcPts val="0"/>
              </a:spcAft>
              <a:buSzPts val="2200"/>
              <a:buNone/>
              <a:defRPr sz="2200"/>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 Income">
  <p:cSld name="SECTION_HEADER_1_1_1_1_1_1_1_1_1_1_1_1">
    <p:bg>
      <p:bgPr>
        <a:solidFill>
          <a:srgbClr val="FF4F03"/>
        </a:solidFill>
      </p:bgPr>
    </p:bg>
    <p:spTree>
      <p:nvGrpSpPr>
        <p:cNvPr id="66" name="Shape 66"/>
        <p:cNvGrpSpPr/>
        <p:nvPr/>
      </p:nvGrpSpPr>
      <p:grpSpPr>
        <a:xfrm>
          <a:off x="0" y="0"/>
          <a:ext cx="0" cy="0"/>
          <a:chOff x="0" y="0"/>
          <a:chExt cx="0" cy="0"/>
        </a:xfrm>
      </p:grpSpPr>
      <p:sp>
        <p:nvSpPr>
          <p:cNvPr id="67" name="Google Shape;67;p16"/>
          <p:cNvSpPr txBox="1"/>
          <p:nvPr>
            <p:ph type="title"/>
          </p:nvPr>
        </p:nvSpPr>
        <p:spPr>
          <a:xfrm>
            <a:off x="850392" y="1133347"/>
            <a:ext cx="7960200" cy="1561500"/>
          </a:xfrm>
          <a:prstGeom prst="rect">
            <a:avLst/>
          </a:prstGeom>
        </p:spPr>
        <p:txBody>
          <a:bodyPr anchorCtr="0" anchor="b" bIns="91425" lIns="0" spcFirstLastPara="1" rIns="91425" wrap="square" tIns="91425">
            <a:noAutofit/>
          </a:bodyPr>
          <a:lstStyle>
            <a:lvl1pPr lvl="0" rtl="0">
              <a:spcBef>
                <a:spcPts val="0"/>
              </a:spcBef>
              <a:spcAft>
                <a:spcPts val="0"/>
              </a:spcAft>
              <a:buClr>
                <a:schemeClr val="dk1"/>
              </a:buClr>
              <a:buSzPts val="4200"/>
              <a:buNone/>
              <a:defRPr sz="4200">
                <a:solidFill>
                  <a:schemeClr val="dk1"/>
                </a:solidFill>
              </a:defRPr>
            </a:lvl1pPr>
            <a:lvl2pPr lvl="1" rtl="0" algn="ctr">
              <a:spcBef>
                <a:spcPts val="0"/>
              </a:spcBef>
              <a:spcAft>
                <a:spcPts val="0"/>
              </a:spcAft>
              <a:buClr>
                <a:schemeClr val="dk1"/>
              </a:buClr>
              <a:buSzPts val="3600"/>
              <a:buNone/>
              <a:defRPr sz="3600">
                <a:solidFill>
                  <a:schemeClr val="dk1"/>
                </a:solidFill>
              </a:defRPr>
            </a:lvl2pPr>
            <a:lvl3pPr lvl="2" rtl="0" algn="ctr">
              <a:spcBef>
                <a:spcPts val="0"/>
              </a:spcBef>
              <a:spcAft>
                <a:spcPts val="0"/>
              </a:spcAft>
              <a:buClr>
                <a:schemeClr val="dk1"/>
              </a:buClr>
              <a:buSzPts val="3600"/>
              <a:buNone/>
              <a:defRPr sz="3600">
                <a:solidFill>
                  <a:schemeClr val="dk1"/>
                </a:solidFill>
              </a:defRPr>
            </a:lvl3pPr>
            <a:lvl4pPr lvl="3" rtl="0" algn="ctr">
              <a:spcBef>
                <a:spcPts val="0"/>
              </a:spcBef>
              <a:spcAft>
                <a:spcPts val="0"/>
              </a:spcAft>
              <a:buClr>
                <a:schemeClr val="dk1"/>
              </a:buClr>
              <a:buSzPts val="3600"/>
              <a:buNone/>
              <a:defRPr sz="3600">
                <a:solidFill>
                  <a:schemeClr val="dk1"/>
                </a:solidFill>
              </a:defRPr>
            </a:lvl4pPr>
            <a:lvl5pPr lvl="4" rtl="0" algn="ctr">
              <a:spcBef>
                <a:spcPts val="0"/>
              </a:spcBef>
              <a:spcAft>
                <a:spcPts val="0"/>
              </a:spcAft>
              <a:buClr>
                <a:schemeClr val="dk1"/>
              </a:buClr>
              <a:buSzPts val="3600"/>
              <a:buNone/>
              <a:defRPr sz="3600">
                <a:solidFill>
                  <a:schemeClr val="dk1"/>
                </a:solidFill>
              </a:defRPr>
            </a:lvl5pPr>
            <a:lvl6pPr lvl="5" rtl="0" algn="ctr">
              <a:spcBef>
                <a:spcPts val="0"/>
              </a:spcBef>
              <a:spcAft>
                <a:spcPts val="0"/>
              </a:spcAft>
              <a:buClr>
                <a:schemeClr val="dk1"/>
              </a:buClr>
              <a:buSzPts val="3600"/>
              <a:buNone/>
              <a:defRPr sz="3600">
                <a:solidFill>
                  <a:schemeClr val="dk1"/>
                </a:solidFill>
              </a:defRPr>
            </a:lvl6pPr>
            <a:lvl7pPr lvl="6" rtl="0" algn="ctr">
              <a:spcBef>
                <a:spcPts val="0"/>
              </a:spcBef>
              <a:spcAft>
                <a:spcPts val="0"/>
              </a:spcAft>
              <a:buClr>
                <a:schemeClr val="dk1"/>
              </a:buClr>
              <a:buSzPts val="3600"/>
              <a:buNone/>
              <a:defRPr sz="3600">
                <a:solidFill>
                  <a:schemeClr val="dk1"/>
                </a:solidFill>
              </a:defRPr>
            </a:lvl7pPr>
            <a:lvl8pPr lvl="7" rtl="0" algn="ctr">
              <a:spcBef>
                <a:spcPts val="0"/>
              </a:spcBef>
              <a:spcAft>
                <a:spcPts val="0"/>
              </a:spcAft>
              <a:buClr>
                <a:schemeClr val="dk1"/>
              </a:buClr>
              <a:buSzPts val="3600"/>
              <a:buNone/>
              <a:defRPr sz="3600">
                <a:solidFill>
                  <a:schemeClr val="dk1"/>
                </a:solidFill>
              </a:defRPr>
            </a:lvl8pPr>
            <a:lvl9pPr lvl="8" rtl="0" algn="ctr">
              <a:spcBef>
                <a:spcPts val="0"/>
              </a:spcBef>
              <a:spcAft>
                <a:spcPts val="0"/>
              </a:spcAft>
              <a:buClr>
                <a:schemeClr val="dk1"/>
              </a:buClr>
              <a:buSzPts val="3600"/>
              <a:buNone/>
              <a:defRPr sz="3600">
                <a:solidFill>
                  <a:schemeClr val="dk1"/>
                </a:solidFill>
              </a:defRPr>
            </a:lvl9pPr>
          </a:lstStyle>
          <a:p/>
        </p:txBody>
      </p:sp>
      <p:sp>
        <p:nvSpPr>
          <p:cNvPr id="68" name="Google Shape;68;p1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69" name="Google Shape;69;p16"/>
          <p:cNvSpPr txBox="1"/>
          <p:nvPr>
            <p:ph idx="1" type="subTitle"/>
          </p:nvPr>
        </p:nvSpPr>
        <p:spPr>
          <a:xfrm>
            <a:off x="850392" y="2626237"/>
            <a:ext cx="7623000" cy="792600"/>
          </a:xfrm>
          <a:prstGeom prst="rect">
            <a:avLst/>
          </a:prstGeom>
        </p:spPr>
        <p:txBody>
          <a:bodyPr anchorCtr="0" anchor="t" bIns="91425" lIns="0" spcFirstLastPara="1" rIns="91425" wrap="square" tIns="91425">
            <a:noAutofit/>
          </a:bodyPr>
          <a:lstStyle>
            <a:lvl1pPr lvl="0" rtl="0">
              <a:lnSpc>
                <a:spcPct val="100000"/>
              </a:lnSpc>
              <a:spcBef>
                <a:spcPts val="0"/>
              </a:spcBef>
              <a:spcAft>
                <a:spcPts val="0"/>
              </a:spcAft>
              <a:buClr>
                <a:schemeClr val="dk1"/>
              </a:buClr>
              <a:buSzPts val="2200"/>
              <a:buNone/>
              <a:defRPr sz="2200">
                <a:solidFill>
                  <a:schemeClr val="dk1"/>
                </a:solidFill>
              </a:defRPr>
            </a:lvl1pPr>
            <a:lvl2pPr lvl="1" rtl="0">
              <a:lnSpc>
                <a:spcPct val="100000"/>
              </a:lnSpc>
              <a:spcBef>
                <a:spcPts val="0"/>
              </a:spcBef>
              <a:spcAft>
                <a:spcPts val="0"/>
              </a:spcAft>
              <a:buSzPts val="2200"/>
              <a:buNone/>
              <a:defRPr sz="2200"/>
            </a:lvl2pPr>
            <a:lvl3pPr lvl="2" rtl="0">
              <a:lnSpc>
                <a:spcPct val="100000"/>
              </a:lnSpc>
              <a:spcBef>
                <a:spcPts val="0"/>
              </a:spcBef>
              <a:spcAft>
                <a:spcPts val="0"/>
              </a:spcAft>
              <a:buSzPts val="2200"/>
              <a:buNone/>
              <a:defRPr sz="2200"/>
            </a:lvl3pPr>
            <a:lvl4pPr lvl="3" rtl="0">
              <a:lnSpc>
                <a:spcPct val="100000"/>
              </a:lnSpc>
              <a:spcBef>
                <a:spcPts val="0"/>
              </a:spcBef>
              <a:spcAft>
                <a:spcPts val="0"/>
              </a:spcAft>
              <a:buSzPts val="2200"/>
              <a:buNone/>
              <a:defRPr sz="2200"/>
            </a:lvl4pPr>
            <a:lvl5pPr lvl="4" rtl="0">
              <a:lnSpc>
                <a:spcPct val="100000"/>
              </a:lnSpc>
              <a:spcBef>
                <a:spcPts val="0"/>
              </a:spcBef>
              <a:spcAft>
                <a:spcPts val="0"/>
              </a:spcAft>
              <a:buSzPts val="2200"/>
              <a:buNone/>
              <a:defRPr sz="2200"/>
            </a:lvl5pPr>
            <a:lvl6pPr lvl="5" rtl="0">
              <a:lnSpc>
                <a:spcPct val="100000"/>
              </a:lnSpc>
              <a:spcBef>
                <a:spcPts val="0"/>
              </a:spcBef>
              <a:spcAft>
                <a:spcPts val="0"/>
              </a:spcAft>
              <a:buSzPts val="2200"/>
              <a:buNone/>
              <a:defRPr sz="2200"/>
            </a:lvl6pPr>
            <a:lvl7pPr lvl="6" rtl="0">
              <a:lnSpc>
                <a:spcPct val="100000"/>
              </a:lnSpc>
              <a:spcBef>
                <a:spcPts val="0"/>
              </a:spcBef>
              <a:spcAft>
                <a:spcPts val="0"/>
              </a:spcAft>
              <a:buSzPts val="2200"/>
              <a:buNone/>
              <a:defRPr sz="2200"/>
            </a:lvl7pPr>
            <a:lvl8pPr lvl="7" rtl="0">
              <a:lnSpc>
                <a:spcPct val="100000"/>
              </a:lnSpc>
              <a:spcBef>
                <a:spcPts val="0"/>
              </a:spcBef>
              <a:spcAft>
                <a:spcPts val="0"/>
              </a:spcAft>
              <a:buSzPts val="2200"/>
              <a:buNone/>
              <a:defRPr sz="2200"/>
            </a:lvl8pPr>
            <a:lvl9pPr lvl="8" rtl="0">
              <a:lnSpc>
                <a:spcPct val="100000"/>
              </a:lnSpc>
              <a:spcBef>
                <a:spcPts val="0"/>
              </a:spcBef>
              <a:spcAft>
                <a:spcPts val="0"/>
              </a:spcAft>
              <a:buSzPts val="2200"/>
              <a:buNone/>
              <a:defRPr sz="2200"/>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0" name="Shape 70"/>
        <p:cNvGrpSpPr/>
        <p:nvPr/>
      </p:nvGrpSpPr>
      <p:grpSpPr>
        <a:xfrm>
          <a:off x="0" y="0"/>
          <a:ext cx="0" cy="0"/>
          <a:chOff x="0" y="0"/>
          <a:chExt cx="0" cy="0"/>
        </a:xfrm>
      </p:grpSpPr>
      <p:sp>
        <p:nvSpPr>
          <p:cNvPr id="71" name="Google Shape;71;p17"/>
          <p:cNvSpPr txBox="1"/>
          <p:nvPr>
            <p:ph type="title"/>
          </p:nvPr>
        </p:nvSpPr>
        <p:spPr>
          <a:xfrm>
            <a:off x="457200" y="365644"/>
            <a:ext cx="7772400" cy="572700"/>
          </a:xfrm>
          <a:prstGeom prst="rect">
            <a:avLst/>
          </a:prstGeom>
        </p:spPr>
        <p:txBody>
          <a:bodyPr anchorCtr="0" anchor="t" bIns="91425" lIns="0"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72" name="Google Shape;72;p17"/>
          <p:cNvSpPr txBox="1"/>
          <p:nvPr>
            <p:ph idx="1" type="body"/>
          </p:nvPr>
        </p:nvSpPr>
        <p:spPr>
          <a:xfrm>
            <a:off x="775650" y="1234350"/>
            <a:ext cx="7589400" cy="3002400"/>
          </a:xfrm>
          <a:prstGeom prst="rect">
            <a:avLst/>
          </a:prstGeom>
        </p:spPr>
        <p:txBody>
          <a:bodyPr anchorCtr="0" anchor="t" bIns="91425" lIns="0" spcFirstLastPara="1" rIns="91425" wrap="square" tIns="91425">
            <a:noAutofit/>
          </a:bodyPr>
          <a:lstStyle>
            <a:lvl1pPr indent="-361950" lvl="0" marL="457200">
              <a:spcBef>
                <a:spcPts val="0"/>
              </a:spcBef>
              <a:spcAft>
                <a:spcPts val="0"/>
              </a:spcAft>
              <a:buSzPts val="2100"/>
              <a:buChar char="■"/>
              <a:defRPr/>
            </a:lvl1pPr>
            <a:lvl2pPr indent="-342900" lvl="1" marL="914400">
              <a:spcBef>
                <a:spcPts val="1600"/>
              </a:spcBef>
              <a:spcAft>
                <a:spcPts val="0"/>
              </a:spcAft>
              <a:buSzPts val="1800"/>
              <a:buChar char="■"/>
              <a:defRPr/>
            </a:lvl2pPr>
            <a:lvl3pPr indent="-330200" lvl="2" marL="1371600">
              <a:spcBef>
                <a:spcPts val="1600"/>
              </a:spcBef>
              <a:spcAft>
                <a:spcPts val="0"/>
              </a:spcAft>
              <a:buSzPts val="1600"/>
              <a:buChar char="■"/>
              <a:defRPr/>
            </a:lvl3pPr>
            <a:lvl4pPr indent="-330200" lvl="3" marL="1828800">
              <a:spcBef>
                <a:spcPts val="1600"/>
              </a:spcBef>
              <a:spcAft>
                <a:spcPts val="0"/>
              </a:spcAft>
              <a:buSzPts val="16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04800" lvl="6" marL="3200400">
              <a:spcBef>
                <a:spcPts val="1600"/>
              </a:spcBef>
              <a:spcAft>
                <a:spcPts val="0"/>
              </a:spcAft>
              <a:buSzPts val="1200"/>
              <a:buChar char="■"/>
              <a:defRPr/>
            </a:lvl7pPr>
            <a:lvl8pPr indent="-304800" lvl="7" marL="3657600">
              <a:spcBef>
                <a:spcPts val="1600"/>
              </a:spcBef>
              <a:spcAft>
                <a:spcPts val="0"/>
              </a:spcAft>
              <a:buSzPts val="1200"/>
              <a:buChar char="■"/>
              <a:defRPr/>
            </a:lvl8pPr>
            <a:lvl9pPr indent="-304800" lvl="8" marL="4114800">
              <a:spcBef>
                <a:spcPts val="1600"/>
              </a:spcBef>
              <a:spcAft>
                <a:spcPts val="1600"/>
              </a:spcAft>
              <a:buSzPts val="1200"/>
              <a:buChar char="■"/>
              <a:defRPr/>
            </a:lvl9pPr>
          </a:lstStyle>
          <a:p/>
        </p:txBody>
      </p:sp>
      <p:sp>
        <p:nvSpPr>
          <p:cNvPr id="73" name="Google Shape;73;p1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4" name="Shape 74"/>
        <p:cNvGrpSpPr/>
        <p:nvPr/>
      </p:nvGrpSpPr>
      <p:grpSpPr>
        <a:xfrm>
          <a:off x="0" y="0"/>
          <a:ext cx="0" cy="0"/>
          <a:chOff x="0" y="0"/>
          <a:chExt cx="0" cy="0"/>
        </a:xfrm>
      </p:grpSpPr>
      <p:sp>
        <p:nvSpPr>
          <p:cNvPr id="75" name="Google Shape;75;p18"/>
          <p:cNvSpPr txBox="1"/>
          <p:nvPr>
            <p:ph type="title"/>
          </p:nvPr>
        </p:nvSpPr>
        <p:spPr>
          <a:xfrm>
            <a:off x="457200" y="365644"/>
            <a:ext cx="7772400" cy="572700"/>
          </a:xfrm>
          <a:prstGeom prst="rect">
            <a:avLst/>
          </a:prstGeom>
        </p:spPr>
        <p:txBody>
          <a:bodyPr anchorCtr="0" anchor="t" bIns="91425" lIns="0"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76" name="Google Shape;76;p18"/>
          <p:cNvSpPr txBox="1"/>
          <p:nvPr>
            <p:ph idx="1" type="body"/>
          </p:nvPr>
        </p:nvSpPr>
        <p:spPr>
          <a:xfrm>
            <a:off x="783325" y="1152475"/>
            <a:ext cx="3398700" cy="3416400"/>
          </a:xfrm>
          <a:prstGeom prst="rect">
            <a:avLst/>
          </a:prstGeom>
        </p:spPr>
        <p:txBody>
          <a:bodyPr anchorCtr="0" anchor="t" bIns="91425" lIns="0" spcFirstLastPara="1" rIns="91425" wrap="square" tIns="91425">
            <a:noAutofit/>
          </a:bodyPr>
          <a:lstStyle>
            <a:lvl1pPr indent="-349250" lvl="0" marL="457200">
              <a:spcBef>
                <a:spcPts val="0"/>
              </a:spcBef>
              <a:spcAft>
                <a:spcPts val="0"/>
              </a:spcAft>
              <a:buSzPts val="1900"/>
              <a:buChar char="■"/>
              <a:defRPr/>
            </a:lvl1pPr>
            <a:lvl2pPr indent="-323850" lvl="1" marL="914400">
              <a:spcBef>
                <a:spcPts val="1600"/>
              </a:spcBef>
              <a:spcAft>
                <a:spcPts val="0"/>
              </a:spcAft>
              <a:buSzPts val="1500"/>
              <a:buChar char="■"/>
              <a:defRPr sz="1500"/>
            </a:lvl2pPr>
            <a:lvl3pPr indent="-323850" lvl="2" marL="1371600">
              <a:spcBef>
                <a:spcPts val="1600"/>
              </a:spcBef>
              <a:spcAft>
                <a:spcPts val="0"/>
              </a:spcAft>
              <a:buSzPts val="1500"/>
              <a:buChar char="■"/>
              <a:defRPr sz="15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77" name="Google Shape;77;p18"/>
          <p:cNvSpPr txBox="1"/>
          <p:nvPr>
            <p:ph idx="2" type="body"/>
          </p:nvPr>
        </p:nvSpPr>
        <p:spPr>
          <a:xfrm>
            <a:off x="4832400" y="1152475"/>
            <a:ext cx="3401700" cy="3416400"/>
          </a:xfrm>
          <a:prstGeom prst="rect">
            <a:avLst/>
          </a:prstGeom>
        </p:spPr>
        <p:txBody>
          <a:bodyPr anchorCtr="0" anchor="t" bIns="91425" lIns="0" spcFirstLastPara="1" rIns="91425" wrap="square" tIns="91425">
            <a:noAutofit/>
          </a:bodyPr>
          <a:lstStyle>
            <a:lvl1pPr indent="-349250" lvl="0" marL="457200">
              <a:spcBef>
                <a:spcPts val="0"/>
              </a:spcBef>
              <a:spcAft>
                <a:spcPts val="0"/>
              </a:spcAft>
              <a:buSzPts val="1900"/>
              <a:buChar char="■"/>
              <a:defRPr/>
            </a:lvl1pPr>
            <a:lvl2pPr indent="-323850" lvl="1" marL="914400">
              <a:spcBef>
                <a:spcPts val="1600"/>
              </a:spcBef>
              <a:spcAft>
                <a:spcPts val="0"/>
              </a:spcAft>
              <a:buSzPts val="1500"/>
              <a:buChar char="■"/>
              <a:defRPr sz="1500"/>
            </a:lvl2pPr>
            <a:lvl3pPr indent="-323850" lvl="2" marL="1371600">
              <a:spcBef>
                <a:spcPts val="1600"/>
              </a:spcBef>
              <a:spcAft>
                <a:spcPts val="0"/>
              </a:spcAft>
              <a:buSzPts val="1500"/>
              <a:buChar char="■"/>
              <a:defRPr sz="15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78" name="Google Shape;78;p1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1">
  <p:cSld name="TITLE_AND_TWO_COLUMNS_1">
    <p:spTree>
      <p:nvGrpSpPr>
        <p:cNvPr id="79" name="Shape 79"/>
        <p:cNvGrpSpPr/>
        <p:nvPr/>
      </p:nvGrpSpPr>
      <p:grpSpPr>
        <a:xfrm>
          <a:off x="0" y="0"/>
          <a:ext cx="0" cy="0"/>
          <a:chOff x="0" y="0"/>
          <a:chExt cx="0" cy="0"/>
        </a:xfrm>
      </p:grpSpPr>
      <p:sp>
        <p:nvSpPr>
          <p:cNvPr id="80" name="Google Shape;80;p1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81" name="Google Shape;81;p19"/>
          <p:cNvSpPr txBox="1"/>
          <p:nvPr/>
        </p:nvSpPr>
        <p:spPr>
          <a:xfrm>
            <a:off x="433775" y="365760"/>
            <a:ext cx="8085600" cy="618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lt1"/>
              </a:buClr>
              <a:buSzPts val="3000"/>
              <a:buFont typeface="Poppins"/>
              <a:buNone/>
            </a:pPr>
            <a:r>
              <a:rPr b="1" lang="en" sz="3000">
                <a:solidFill>
                  <a:schemeClr val="lt1"/>
                </a:solidFill>
                <a:latin typeface="Poppins"/>
                <a:ea typeface="Poppins"/>
                <a:cs typeface="Poppins"/>
                <a:sym typeface="Poppins"/>
              </a:rPr>
              <a:t>Elements of Financial Health</a:t>
            </a:r>
            <a:endParaRPr b="1" sz="3000">
              <a:solidFill>
                <a:schemeClr val="lt1"/>
              </a:solidFill>
              <a:latin typeface="Poppins"/>
              <a:ea typeface="Poppins"/>
              <a:cs typeface="Poppins"/>
              <a:sym typeface="Poppins"/>
            </a:endParaRPr>
          </a:p>
          <a:p>
            <a:pPr indent="0" lvl="0" marL="0" rtl="0" algn="l">
              <a:spcBef>
                <a:spcPts val="0"/>
              </a:spcBef>
              <a:spcAft>
                <a:spcPts val="0"/>
              </a:spcAft>
              <a:buNone/>
            </a:pPr>
            <a:r>
              <a:t/>
            </a:r>
            <a:endParaRPr>
              <a:latin typeface="Poppins"/>
              <a:ea typeface="Poppins"/>
              <a:cs typeface="Poppins"/>
              <a:sym typeface="Poppins"/>
            </a:endParaRPr>
          </a:p>
        </p:txBody>
      </p:sp>
      <p:grpSp>
        <p:nvGrpSpPr>
          <p:cNvPr id="82" name="Google Shape;82;p19"/>
          <p:cNvGrpSpPr/>
          <p:nvPr/>
        </p:nvGrpSpPr>
        <p:grpSpPr>
          <a:xfrm>
            <a:off x="1234775" y="1224050"/>
            <a:ext cx="3337300" cy="393600"/>
            <a:chOff x="1234775" y="1224050"/>
            <a:chExt cx="3337300" cy="393600"/>
          </a:xfrm>
        </p:grpSpPr>
        <p:sp>
          <p:nvSpPr>
            <p:cNvPr id="83" name="Google Shape;83;p19"/>
            <p:cNvSpPr txBox="1"/>
            <p:nvPr/>
          </p:nvSpPr>
          <p:spPr>
            <a:xfrm>
              <a:off x="1626075" y="1275062"/>
              <a:ext cx="2946000" cy="29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900">
                  <a:solidFill>
                    <a:schemeClr val="lt2"/>
                  </a:solidFill>
                  <a:latin typeface="Poppins"/>
                  <a:ea typeface="Poppins"/>
                  <a:cs typeface="Poppins"/>
                  <a:sym typeface="Poppins"/>
                </a:rPr>
                <a:t>Taxes</a:t>
              </a:r>
              <a:endParaRPr sz="1900">
                <a:solidFill>
                  <a:schemeClr val="lt2"/>
                </a:solidFill>
                <a:latin typeface="Poppins"/>
                <a:ea typeface="Poppins"/>
                <a:cs typeface="Poppins"/>
                <a:sym typeface="Poppins"/>
              </a:endParaRPr>
            </a:p>
          </p:txBody>
        </p:sp>
        <p:pic>
          <p:nvPicPr>
            <p:cNvPr id="84" name="Google Shape;84;p19"/>
            <p:cNvPicPr preferRelativeResize="0"/>
            <p:nvPr/>
          </p:nvPicPr>
          <p:blipFill>
            <a:blip r:embed="rId2">
              <a:alphaModFix/>
            </a:blip>
            <a:stretch>
              <a:fillRect/>
            </a:stretch>
          </p:blipFill>
          <p:spPr>
            <a:xfrm>
              <a:off x="1234775" y="1224050"/>
              <a:ext cx="393600" cy="393600"/>
            </a:xfrm>
            <a:prstGeom prst="rect">
              <a:avLst/>
            </a:prstGeom>
            <a:noFill/>
            <a:ln>
              <a:noFill/>
            </a:ln>
          </p:spPr>
        </p:pic>
      </p:grpSp>
      <p:grpSp>
        <p:nvGrpSpPr>
          <p:cNvPr id="85" name="Google Shape;85;p19"/>
          <p:cNvGrpSpPr/>
          <p:nvPr/>
        </p:nvGrpSpPr>
        <p:grpSpPr>
          <a:xfrm>
            <a:off x="1234775" y="1700253"/>
            <a:ext cx="3337300" cy="393600"/>
            <a:chOff x="1234775" y="1700253"/>
            <a:chExt cx="3337300" cy="393600"/>
          </a:xfrm>
        </p:grpSpPr>
        <p:sp>
          <p:nvSpPr>
            <p:cNvPr id="86" name="Google Shape;86;p19"/>
            <p:cNvSpPr txBox="1"/>
            <p:nvPr/>
          </p:nvSpPr>
          <p:spPr>
            <a:xfrm>
              <a:off x="1626075" y="1751265"/>
              <a:ext cx="2946000" cy="29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900">
                  <a:solidFill>
                    <a:schemeClr val="lt2"/>
                  </a:solidFill>
                  <a:latin typeface="Poppins"/>
                  <a:ea typeface="Poppins"/>
                  <a:cs typeface="Poppins"/>
                  <a:sym typeface="Poppins"/>
                </a:rPr>
                <a:t>Liquidity</a:t>
              </a:r>
              <a:endParaRPr sz="1900">
                <a:solidFill>
                  <a:schemeClr val="lt2"/>
                </a:solidFill>
                <a:latin typeface="Poppins"/>
                <a:ea typeface="Poppins"/>
                <a:cs typeface="Poppins"/>
                <a:sym typeface="Poppins"/>
              </a:endParaRPr>
            </a:p>
          </p:txBody>
        </p:sp>
        <p:pic>
          <p:nvPicPr>
            <p:cNvPr id="87" name="Google Shape;87;p19"/>
            <p:cNvPicPr preferRelativeResize="0"/>
            <p:nvPr/>
          </p:nvPicPr>
          <p:blipFill rotWithShape="1">
            <a:blip r:embed="rId3">
              <a:alphaModFix/>
            </a:blip>
            <a:srcRect b="0" l="0" r="0" t="0"/>
            <a:stretch/>
          </p:blipFill>
          <p:spPr>
            <a:xfrm>
              <a:off x="1234775" y="1700253"/>
              <a:ext cx="393600" cy="393600"/>
            </a:xfrm>
            <a:prstGeom prst="rect">
              <a:avLst/>
            </a:prstGeom>
            <a:noFill/>
            <a:ln>
              <a:noFill/>
            </a:ln>
          </p:spPr>
        </p:pic>
      </p:grpSp>
      <p:grpSp>
        <p:nvGrpSpPr>
          <p:cNvPr id="88" name="Google Shape;88;p19"/>
          <p:cNvGrpSpPr/>
          <p:nvPr/>
        </p:nvGrpSpPr>
        <p:grpSpPr>
          <a:xfrm>
            <a:off x="1234775" y="2178489"/>
            <a:ext cx="3337300" cy="393600"/>
            <a:chOff x="1234775" y="2178489"/>
            <a:chExt cx="3337300" cy="393600"/>
          </a:xfrm>
        </p:grpSpPr>
        <p:sp>
          <p:nvSpPr>
            <p:cNvPr id="89" name="Google Shape;89;p19"/>
            <p:cNvSpPr txBox="1"/>
            <p:nvPr/>
          </p:nvSpPr>
          <p:spPr>
            <a:xfrm>
              <a:off x="1626075" y="2229501"/>
              <a:ext cx="2946000" cy="29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900">
                  <a:solidFill>
                    <a:schemeClr val="lt2"/>
                  </a:solidFill>
                  <a:latin typeface="Poppins"/>
                  <a:ea typeface="Poppins"/>
                  <a:cs typeface="Poppins"/>
                  <a:sym typeface="Poppins"/>
                </a:rPr>
                <a:t>Income</a:t>
              </a:r>
              <a:endParaRPr sz="1900">
                <a:solidFill>
                  <a:schemeClr val="lt2"/>
                </a:solidFill>
                <a:latin typeface="Poppins"/>
                <a:ea typeface="Poppins"/>
                <a:cs typeface="Poppins"/>
                <a:sym typeface="Poppins"/>
              </a:endParaRPr>
            </a:p>
          </p:txBody>
        </p:sp>
        <p:pic>
          <p:nvPicPr>
            <p:cNvPr id="90" name="Google Shape;90;p19"/>
            <p:cNvPicPr preferRelativeResize="0"/>
            <p:nvPr/>
          </p:nvPicPr>
          <p:blipFill rotWithShape="1">
            <a:blip r:embed="rId4">
              <a:alphaModFix/>
            </a:blip>
            <a:srcRect b="0" l="0" r="0" t="0"/>
            <a:stretch/>
          </p:blipFill>
          <p:spPr>
            <a:xfrm>
              <a:off x="1234775" y="2178489"/>
              <a:ext cx="393600" cy="393600"/>
            </a:xfrm>
            <a:prstGeom prst="rect">
              <a:avLst/>
            </a:prstGeom>
            <a:noFill/>
            <a:ln>
              <a:noFill/>
            </a:ln>
          </p:spPr>
        </p:pic>
      </p:grpSp>
      <p:grpSp>
        <p:nvGrpSpPr>
          <p:cNvPr id="91" name="Google Shape;91;p19"/>
          <p:cNvGrpSpPr/>
          <p:nvPr/>
        </p:nvGrpSpPr>
        <p:grpSpPr>
          <a:xfrm>
            <a:off x="1234775" y="2656725"/>
            <a:ext cx="3337300" cy="393600"/>
            <a:chOff x="1234775" y="2656725"/>
            <a:chExt cx="3337300" cy="393600"/>
          </a:xfrm>
        </p:grpSpPr>
        <p:sp>
          <p:nvSpPr>
            <p:cNvPr id="92" name="Google Shape;92;p19"/>
            <p:cNvSpPr txBox="1"/>
            <p:nvPr/>
          </p:nvSpPr>
          <p:spPr>
            <a:xfrm>
              <a:off x="1626075" y="2707737"/>
              <a:ext cx="2946000" cy="29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900">
                  <a:solidFill>
                    <a:schemeClr val="lt2"/>
                  </a:solidFill>
                  <a:latin typeface="Poppins"/>
                  <a:ea typeface="Poppins"/>
                  <a:cs typeface="Poppins"/>
                  <a:sym typeface="Poppins"/>
                </a:rPr>
                <a:t>Business</a:t>
              </a:r>
              <a:endParaRPr sz="1900">
                <a:solidFill>
                  <a:schemeClr val="lt2"/>
                </a:solidFill>
                <a:latin typeface="Poppins"/>
                <a:ea typeface="Poppins"/>
                <a:cs typeface="Poppins"/>
                <a:sym typeface="Poppins"/>
              </a:endParaRPr>
            </a:p>
          </p:txBody>
        </p:sp>
        <p:pic>
          <p:nvPicPr>
            <p:cNvPr id="93" name="Google Shape;93;p19"/>
            <p:cNvPicPr preferRelativeResize="0"/>
            <p:nvPr/>
          </p:nvPicPr>
          <p:blipFill rotWithShape="1">
            <a:blip r:embed="rId5">
              <a:alphaModFix/>
            </a:blip>
            <a:srcRect b="0" l="0" r="0" t="0"/>
            <a:stretch/>
          </p:blipFill>
          <p:spPr>
            <a:xfrm>
              <a:off x="1234775" y="2656725"/>
              <a:ext cx="393600" cy="393600"/>
            </a:xfrm>
            <a:prstGeom prst="rect">
              <a:avLst/>
            </a:prstGeom>
            <a:noFill/>
            <a:ln>
              <a:noFill/>
            </a:ln>
          </p:spPr>
        </p:pic>
      </p:grpSp>
      <p:grpSp>
        <p:nvGrpSpPr>
          <p:cNvPr id="94" name="Google Shape;94;p19"/>
          <p:cNvGrpSpPr/>
          <p:nvPr/>
        </p:nvGrpSpPr>
        <p:grpSpPr>
          <a:xfrm>
            <a:off x="1234775" y="3134961"/>
            <a:ext cx="3337300" cy="393600"/>
            <a:chOff x="1234775" y="3134961"/>
            <a:chExt cx="3337300" cy="393600"/>
          </a:xfrm>
        </p:grpSpPr>
        <p:sp>
          <p:nvSpPr>
            <p:cNvPr id="95" name="Google Shape;95;p19"/>
            <p:cNvSpPr txBox="1"/>
            <p:nvPr/>
          </p:nvSpPr>
          <p:spPr>
            <a:xfrm>
              <a:off x="1626075" y="3185973"/>
              <a:ext cx="2946000" cy="29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900">
                  <a:solidFill>
                    <a:schemeClr val="lt2"/>
                  </a:solidFill>
                  <a:latin typeface="Poppins"/>
                  <a:ea typeface="Poppins"/>
                  <a:cs typeface="Poppins"/>
                  <a:sym typeface="Poppins"/>
                </a:rPr>
                <a:t>Spending</a:t>
              </a:r>
              <a:endParaRPr sz="1900">
                <a:solidFill>
                  <a:schemeClr val="lt2"/>
                </a:solidFill>
                <a:latin typeface="Poppins"/>
                <a:ea typeface="Poppins"/>
                <a:cs typeface="Poppins"/>
                <a:sym typeface="Poppins"/>
              </a:endParaRPr>
            </a:p>
          </p:txBody>
        </p:sp>
        <p:pic>
          <p:nvPicPr>
            <p:cNvPr id="96" name="Google Shape;96;p19"/>
            <p:cNvPicPr preferRelativeResize="0"/>
            <p:nvPr/>
          </p:nvPicPr>
          <p:blipFill rotWithShape="1">
            <a:blip r:embed="rId6">
              <a:alphaModFix/>
            </a:blip>
            <a:srcRect b="0" l="0" r="0" t="0"/>
            <a:stretch/>
          </p:blipFill>
          <p:spPr>
            <a:xfrm>
              <a:off x="1234775" y="3134961"/>
              <a:ext cx="393600" cy="393600"/>
            </a:xfrm>
            <a:prstGeom prst="rect">
              <a:avLst/>
            </a:prstGeom>
            <a:noFill/>
            <a:ln>
              <a:noFill/>
            </a:ln>
          </p:spPr>
        </p:pic>
      </p:grpSp>
      <p:grpSp>
        <p:nvGrpSpPr>
          <p:cNvPr id="97" name="Google Shape;97;p19"/>
          <p:cNvGrpSpPr/>
          <p:nvPr/>
        </p:nvGrpSpPr>
        <p:grpSpPr>
          <a:xfrm>
            <a:off x="1234775" y="3613197"/>
            <a:ext cx="3337300" cy="393600"/>
            <a:chOff x="1234775" y="3613197"/>
            <a:chExt cx="3337300" cy="393600"/>
          </a:xfrm>
        </p:grpSpPr>
        <p:sp>
          <p:nvSpPr>
            <p:cNvPr id="98" name="Google Shape;98;p19"/>
            <p:cNvSpPr txBox="1"/>
            <p:nvPr/>
          </p:nvSpPr>
          <p:spPr>
            <a:xfrm>
              <a:off x="1626075" y="3664210"/>
              <a:ext cx="2946000" cy="29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900">
                  <a:solidFill>
                    <a:schemeClr val="lt2"/>
                  </a:solidFill>
                  <a:latin typeface="Poppins"/>
                  <a:ea typeface="Poppins"/>
                  <a:cs typeface="Poppins"/>
                  <a:sym typeface="Poppins"/>
                </a:rPr>
                <a:t>Retirement Accounts</a:t>
              </a:r>
              <a:endParaRPr sz="1900">
                <a:solidFill>
                  <a:schemeClr val="lt2"/>
                </a:solidFill>
                <a:latin typeface="Poppins"/>
                <a:ea typeface="Poppins"/>
                <a:cs typeface="Poppins"/>
                <a:sym typeface="Poppins"/>
              </a:endParaRPr>
            </a:p>
          </p:txBody>
        </p:sp>
        <p:pic>
          <p:nvPicPr>
            <p:cNvPr id="99" name="Google Shape;99;p19"/>
            <p:cNvPicPr preferRelativeResize="0"/>
            <p:nvPr/>
          </p:nvPicPr>
          <p:blipFill rotWithShape="1">
            <a:blip r:embed="rId7">
              <a:alphaModFix/>
            </a:blip>
            <a:srcRect b="0" l="0" r="0" t="0"/>
            <a:stretch/>
          </p:blipFill>
          <p:spPr>
            <a:xfrm>
              <a:off x="1234775" y="3613197"/>
              <a:ext cx="393600" cy="393600"/>
            </a:xfrm>
            <a:prstGeom prst="rect">
              <a:avLst/>
            </a:prstGeom>
            <a:noFill/>
            <a:ln>
              <a:noFill/>
            </a:ln>
          </p:spPr>
        </p:pic>
      </p:grpSp>
      <p:grpSp>
        <p:nvGrpSpPr>
          <p:cNvPr id="100" name="Google Shape;100;p19"/>
          <p:cNvGrpSpPr/>
          <p:nvPr/>
        </p:nvGrpSpPr>
        <p:grpSpPr>
          <a:xfrm>
            <a:off x="1234775" y="4091434"/>
            <a:ext cx="3337300" cy="393600"/>
            <a:chOff x="1234775" y="4091434"/>
            <a:chExt cx="3337300" cy="393600"/>
          </a:xfrm>
        </p:grpSpPr>
        <p:sp>
          <p:nvSpPr>
            <p:cNvPr id="101" name="Google Shape;101;p19"/>
            <p:cNvSpPr txBox="1"/>
            <p:nvPr/>
          </p:nvSpPr>
          <p:spPr>
            <a:xfrm>
              <a:off x="1626075" y="4142446"/>
              <a:ext cx="2946000" cy="29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900">
                  <a:solidFill>
                    <a:schemeClr val="lt2"/>
                  </a:solidFill>
                  <a:latin typeface="Poppins"/>
                  <a:ea typeface="Poppins"/>
                  <a:cs typeface="Poppins"/>
                  <a:sym typeface="Poppins"/>
                </a:rPr>
                <a:t>Estate</a:t>
              </a:r>
              <a:endParaRPr sz="1900">
                <a:solidFill>
                  <a:schemeClr val="lt2"/>
                </a:solidFill>
                <a:latin typeface="Poppins"/>
                <a:ea typeface="Poppins"/>
                <a:cs typeface="Poppins"/>
                <a:sym typeface="Poppins"/>
              </a:endParaRPr>
            </a:p>
          </p:txBody>
        </p:sp>
        <p:pic>
          <p:nvPicPr>
            <p:cNvPr id="102" name="Google Shape;102;p19"/>
            <p:cNvPicPr preferRelativeResize="0"/>
            <p:nvPr/>
          </p:nvPicPr>
          <p:blipFill rotWithShape="1">
            <a:blip r:embed="rId8">
              <a:alphaModFix/>
            </a:blip>
            <a:srcRect b="0" l="0" r="0" t="0"/>
            <a:stretch/>
          </p:blipFill>
          <p:spPr>
            <a:xfrm>
              <a:off x="1234775" y="4091434"/>
              <a:ext cx="393600" cy="393600"/>
            </a:xfrm>
            <a:prstGeom prst="rect">
              <a:avLst/>
            </a:prstGeom>
            <a:noFill/>
            <a:ln>
              <a:noFill/>
            </a:ln>
          </p:spPr>
        </p:pic>
      </p:grpSp>
      <p:grpSp>
        <p:nvGrpSpPr>
          <p:cNvPr id="103" name="Google Shape;103;p19"/>
          <p:cNvGrpSpPr/>
          <p:nvPr/>
        </p:nvGrpSpPr>
        <p:grpSpPr>
          <a:xfrm>
            <a:off x="4797349" y="1224050"/>
            <a:ext cx="3337300" cy="393600"/>
            <a:chOff x="4797349" y="1224050"/>
            <a:chExt cx="3337300" cy="393600"/>
          </a:xfrm>
        </p:grpSpPr>
        <p:sp>
          <p:nvSpPr>
            <p:cNvPr id="104" name="Google Shape;104;p19"/>
            <p:cNvSpPr txBox="1"/>
            <p:nvPr/>
          </p:nvSpPr>
          <p:spPr>
            <a:xfrm>
              <a:off x="5188649" y="1275062"/>
              <a:ext cx="2946000" cy="29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900">
                  <a:solidFill>
                    <a:schemeClr val="lt2"/>
                  </a:solidFill>
                  <a:latin typeface="Poppins"/>
                  <a:ea typeface="Poppins"/>
                  <a:cs typeface="Poppins"/>
                  <a:sym typeface="Poppins"/>
                </a:rPr>
                <a:t>Real Estate</a:t>
              </a:r>
              <a:endParaRPr sz="1900">
                <a:solidFill>
                  <a:schemeClr val="lt2"/>
                </a:solidFill>
                <a:latin typeface="Poppins"/>
                <a:ea typeface="Poppins"/>
                <a:cs typeface="Poppins"/>
                <a:sym typeface="Poppins"/>
              </a:endParaRPr>
            </a:p>
          </p:txBody>
        </p:sp>
        <p:pic>
          <p:nvPicPr>
            <p:cNvPr id="105" name="Google Shape;105;p19"/>
            <p:cNvPicPr preferRelativeResize="0"/>
            <p:nvPr/>
          </p:nvPicPr>
          <p:blipFill rotWithShape="1">
            <a:blip r:embed="rId9">
              <a:alphaModFix/>
            </a:blip>
            <a:srcRect b="0" l="0" r="0" t="0"/>
            <a:stretch/>
          </p:blipFill>
          <p:spPr>
            <a:xfrm>
              <a:off x="4797349" y="1224050"/>
              <a:ext cx="393600" cy="393600"/>
            </a:xfrm>
            <a:prstGeom prst="rect">
              <a:avLst/>
            </a:prstGeom>
            <a:noFill/>
            <a:ln>
              <a:noFill/>
            </a:ln>
          </p:spPr>
        </p:pic>
      </p:grpSp>
      <p:grpSp>
        <p:nvGrpSpPr>
          <p:cNvPr id="106" name="Google Shape;106;p19"/>
          <p:cNvGrpSpPr/>
          <p:nvPr/>
        </p:nvGrpSpPr>
        <p:grpSpPr>
          <a:xfrm>
            <a:off x="4797349" y="1700253"/>
            <a:ext cx="3337300" cy="393600"/>
            <a:chOff x="4797349" y="1700253"/>
            <a:chExt cx="3337300" cy="393600"/>
          </a:xfrm>
        </p:grpSpPr>
        <p:sp>
          <p:nvSpPr>
            <p:cNvPr id="107" name="Google Shape;107;p19"/>
            <p:cNvSpPr txBox="1"/>
            <p:nvPr/>
          </p:nvSpPr>
          <p:spPr>
            <a:xfrm>
              <a:off x="5188649" y="1751265"/>
              <a:ext cx="2946000" cy="29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900">
                  <a:solidFill>
                    <a:schemeClr val="lt2"/>
                  </a:solidFill>
                  <a:latin typeface="Poppins"/>
                  <a:ea typeface="Poppins"/>
                  <a:cs typeface="Poppins"/>
                  <a:sym typeface="Poppins"/>
                </a:rPr>
                <a:t>Insurance</a:t>
              </a:r>
              <a:endParaRPr sz="1900">
                <a:solidFill>
                  <a:schemeClr val="lt2"/>
                </a:solidFill>
                <a:latin typeface="Poppins"/>
                <a:ea typeface="Poppins"/>
                <a:cs typeface="Poppins"/>
                <a:sym typeface="Poppins"/>
              </a:endParaRPr>
            </a:p>
          </p:txBody>
        </p:sp>
        <p:pic>
          <p:nvPicPr>
            <p:cNvPr id="108" name="Google Shape;108;p19"/>
            <p:cNvPicPr preferRelativeResize="0"/>
            <p:nvPr/>
          </p:nvPicPr>
          <p:blipFill rotWithShape="1">
            <a:blip r:embed="rId10">
              <a:alphaModFix/>
            </a:blip>
            <a:srcRect b="0" l="0" r="0" t="0"/>
            <a:stretch/>
          </p:blipFill>
          <p:spPr>
            <a:xfrm>
              <a:off x="4797349" y="1700253"/>
              <a:ext cx="393600" cy="393600"/>
            </a:xfrm>
            <a:prstGeom prst="rect">
              <a:avLst/>
            </a:prstGeom>
            <a:noFill/>
            <a:ln>
              <a:noFill/>
            </a:ln>
          </p:spPr>
        </p:pic>
      </p:grpSp>
      <p:grpSp>
        <p:nvGrpSpPr>
          <p:cNvPr id="109" name="Google Shape;109;p19"/>
          <p:cNvGrpSpPr/>
          <p:nvPr/>
        </p:nvGrpSpPr>
        <p:grpSpPr>
          <a:xfrm>
            <a:off x="4797349" y="2178489"/>
            <a:ext cx="3337300" cy="393600"/>
            <a:chOff x="4797349" y="2178489"/>
            <a:chExt cx="3337300" cy="393600"/>
          </a:xfrm>
        </p:grpSpPr>
        <p:sp>
          <p:nvSpPr>
            <p:cNvPr id="110" name="Google Shape;110;p19"/>
            <p:cNvSpPr txBox="1"/>
            <p:nvPr/>
          </p:nvSpPr>
          <p:spPr>
            <a:xfrm>
              <a:off x="5188649" y="2229501"/>
              <a:ext cx="2946000" cy="29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900">
                  <a:solidFill>
                    <a:schemeClr val="lt2"/>
                  </a:solidFill>
                  <a:latin typeface="Poppins"/>
                  <a:ea typeface="Poppins"/>
                  <a:cs typeface="Poppins"/>
                  <a:sym typeface="Poppins"/>
                </a:rPr>
                <a:t>Savings</a:t>
              </a:r>
              <a:endParaRPr sz="1900">
                <a:solidFill>
                  <a:schemeClr val="lt2"/>
                </a:solidFill>
                <a:latin typeface="Poppins"/>
                <a:ea typeface="Poppins"/>
                <a:cs typeface="Poppins"/>
                <a:sym typeface="Poppins"/>
              </a:endParaRPr>
            </a:p>
          </p:txBody>
        </p:sp>
        <p:pic>
          <p:nvPicPr>
            <p:cNvPr id="111" name="Google Shape;111;p19"/>
            <p:cNvPicPr preferRelativeResize="0"/>
            <p:nvPr/>
          </p:nvPicPr>
          <p:blipFill rotWithShape="1">
            <a:blip r:embed="rId11">
              <a:alphaModFix/>
            </a:blip>
            <a:srcRect b="0" l="0" r="0" t="0"/>
            <a:stretch/>
          </p:blipFill>
          <p:spPr>
            <a:xfrm>
              <a:off x="4797349" y="2178489"/>
              <a:ext cx="393600" cy="393600"/>
            </a:xfrm>
            <a:prstGeom prst="rect">
              <a:avLst/>
            </a:prstGeom>
            <a:noFill/>
            <a:ln>
              <a:noFill/>
            </a:ln>
          </p:spPr>
        </p:pic>
      </p:grpSp>
      <p:grpSp>
        <p:nvGrpSpPr>
          <p:cNvPr id="112" name="Google Shape;112;p19"/>
          <p:cNvGrpSpPr/>
          <p:nvPr/>
        </p:nvGrpSpPr>
        <p:grpSpPr>
          <a:xfrm>
            <a:off x="4797349" y="2656725"/>
            <a:ext cx="3337300" cy="393600"/>
            <a:chOff x="4797349" y="2656725"/>
            <a:chExt cx="3337300" cy="393600"/>
          </a:xfrm>
        </p:grpSpPr>
        <p:sp>
          <p:nvSpPr>
            <p:cNvPr id="113" name="Google Shape;113;p19"/>
            <p:cNvSpPr txBox="1"/>
            <p:nvPr/>
          </p:nvSpPr>
          <p:spPr>
            <a:xfrm>
              <a:off x="5188649" y="2707737"/>
              <a:ext cx="2946000" cy="29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900">
                  <a:solidFill>
                    <a:schemeClr val="lt2"/>
                  </a:solidFill>
                  <a:latin typeface="Poppins"/>
                  <a:ea typeface="Poppins"/>
                  <a:cs typeface="Poppins"/>
                  <a:sym typeface="Poppins"/>
                </a:rPr>
                <a:t>Debt</a:t>
              </a:r>
              <a:endParaRPr sz="1900">
                <a:solidFill>
                  <a:schemeClr val="lt2"/>
                </a:solidFill>
                <a:latin typeface="Poppins"/>
                <a:ea typeface="Poppins"/>
                <a:cs typeface="Poppins"/>
                <a:sym typeface="Poppins"/>
              </a:endParaRPr>
            </a:p>
          </p:txBody>
        </p:sp>
        <p:pic>
          <p:nvPicPr>
            <p:cNvPr id="114" name="Google Shape;114;p19"/>
            <p:cNvPicPr preferRelativeResize="0"/>
            <p:nvPr/>
          </p:nvPicPr>
          <p:blipFill rotWithShape="1">
            <a:blip r:embed="rId12">
              <a:alphaModFix/>
            </a:blip>
            <a:srcRect b="0" l="0" r="0" t="0"/>
            <a:stretch/>
          </p:blipFill>
          <p:spPr>
            <a:xfrm>
              <a:off x="4797349" y="2656725"/>
              <a:ext cx="393600" cy="393600"/>
            </a:xfrm>
            <a:prstGeom prst="rect">
              <a:avLst/>
            </a:prstGeom>
            <a:noFill/>
            <a:ln>
              <a:noFill/>
            </a:ln>
          </p:spPr>
        </p:pic>
      </p:grpSp>
      <p:grpSp>
        <p:nvGrpSpPr>
          <p:cNvPr id="115" name="Google Shape;115;p19"/>
          <p:cNvGrpSpPr/>
          <p:nvPr/>
        </p:nvGrpSpPr>
        <p:grpSpPr>
          <a:xfrm>
            <a:off x="4797349" y="3134961"/>
            <a:ext cx="3337300" cy="393600"/>
            <a:chOff x="4797349" y="3134961"/>
            <a:chExt cx="3337300" cy="393600"/>
          </a:xfrm>
        </p:grpSpPr>
        <p:sp>
          <p:nvSpPr>
            <p:cNvPr id="116" name="Google Shape;116;p19"/>
            <p:cNvSpPr txBox="1"/>
            <p:nvPr/>
          </p:nvSpPr>
          <p:spPr>
            <a:xfrm>
              <a:off x="5188649" y="3185973"/>
              <a:ext cx="2946000" cy="29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900">
                  <a:solidFill>
                    <a:schemeClr val="lt2"/>
                  </a:solidFill>
                  <a:latin typeface="Poppins"/>
                  <a:ea typeface="Poppins"/>
                  <a:cs typeface="Poppins"/>
                  <a:sym typeface="Poppins"/>
                </a:rPr>
                <a:t>Investments</a:t>
              </a:r>
              <a:endParaRPr sz="1900">
                <a:solidFill>
                  <a:schemeClr val="lt2"/>
                </a:solidFill>
                <a:latin typeface="Poppins"/>
                <a:ea typeface="Poppins"/>
                <a:cs typeface="Poppins"/>
                <a:sym typeface="Poppins"/>
              </a:endParaRPr>
            </a:p>
          </p:txBody>
        </p:sp>
        <p:pic>
          <p:nvPicPr>
            <p:cNvPr id="117" name="Google Shape;117;p19"/>
            <p:cNvPicPr preferRelativeResize="0"/>
            <p:nvPr/>
          </p:nvPicPr>
          <p:blipFill rotWithShape="1">
            <a:blip r:embed="rId13">
              <a:alphaModFix/>
            </a:blip>
            <a:srcRect b="0" l="0" r="0" t="0"/>
            <a:stretch/>
          </p:blipFill>
          <p:spPr>
            <a:xfrm>
              <a:off x="4797349" y="3134961"/>
              <a:ext cx="393600" cy="393600"/>
            </a:xfrm>
            <a:prstGeom prst="rect">
              <a:avLst/>
            </a:prstGeom>
            <a:noFill/>
            <a:ln>
              <a:noFill/>
            </a:ln>
          </p:spPr>
        </p:pic>
      </p:grpSp>
      <p:grpSp>
        <p:nvGrpSpPr>
          <p:cNvPr id="118" name="Google Shape;118;p19"/>
          <p:cNvGrpSpPr/>
          <p:nvPr/>
        </p:nvGrpSpPr>
        <p:grpSpPr>
          <a:xfrm>
            <a:off x="4797349" y="3613197"/>
            <a:ext cx="3337300" cy="393600"/>
            <a:chOff x="4797349" y="3613197"/>
            <a:chExt cx="3337300" cy="393600"/>
          </a:xfrm>
        </p:grpSpPr>
        <p:sp>
          <p:nvSpPr>
            <p:cNvPr id="119" name="Google Shape;119;p19"/>
            <p:cNvSpPr txBox="1"/>
            <p:nvPr/>
          </p:nvSpPr>
          <p:spPr>
            <a:xfrm>
              <a:off x="5188649" y="3664210"/>
              <a:ext cx="2946000" cy="291600"/>
            </a:xfrm>
            <a:prstGeom prst="rect">
              <a:avLst/>
            </a:prstGeom>
            <a:noFill/>
            <a:ln>
              <a:noFill/>
            </a:ln>
          </p:spPr>
          <p:txBody>
            <a:bodyPr anchorCtr="0" anchor="t" bIns="91425" lIns="91425" spcFirstLastPara="1" rIns="91425" wrap="square" tIns="0">
              <a:noAutofit/>
            </a:bodyPr>
            <a:lstStyle/>
            <a:p>
              <a:pPr indent="0" lvl="0" marL="0" rtl="0" algn="l">
                <a:spcBef>
                  <a:spcPts val="0"/>
                </a:spcBef>
                <a:spcAft>
                  <a:spcPts val="0"/>
                </a:spcAft>
                <a:buNone/>
              </a:pPr>
              <a:r>
                <a:rPr lang="en" sz="1900">
                  <a:solidFill>
                    <a:schemeClr val="lt2"/>
                  </a:solidFill>
                  <a:latin typeface="Poppins"/>
                  <a:ea typeface="Poppins"/>
                  <a:cs typeface="Poppins"/>
                  <a:sym typeface="Poppins"/>
                </a:rPr>
                <a:t>Financial Independence</a:t>
              </a:r>
              <a:endParaRPr sz="1900">
                <a:solidFill>
                  <a:schemeClr val="lt2"/>
                </a:solidFill>
                <a:latin typeface="Poppins"/>
                <a:ea typeface="Poppins"/>
                <a:cs typeface="Poppins"/>
                <a:sym typeface="Poppins"/>
              </a:endParaRPr>
            </a:p>
          </p:txBody>
        </p:sp>
        <p:pic>
          <p:nvPicPr>
            <p:cNvPr id="120" name="Google Shape;120;p19"/>
            <p:cNvPicPr preferRelativeResize="0"/>
            <p:nvPr/>
          </p:nvPicPr>
          <p:blipFill rotWithShape="1">
            <a:blip r:embed="rId14">
              <a:alphaModFix/>
            </a:blip>
            <a:srcRect b="0" l="0" r="0" t="0"/>
            <a:stretch/>
          </p:blipFill>
          <p:spPr>
            <a:xfrm>
              <a:off x="4797349" y="3613197"/>
              <a:ext cx="393600" cy="393600"/>
            </a:xfrm>
            <a:prstGeom prst="rect">
              <a:avLst/>
            </a:prstGeom>
            <a:noFill/>
            <a:ln>
              <a:noFill/>
            </a:ln>
          </p:spPr>
        </p:pic>
      </p:gr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21" name="Shape 121"/>
        <p:cNvGrpSpPr/>
        <p:nvPr/>
      </p:nvGrpSpPr>
      <p:grpSpPr>
        <a:xfrm>
          <a:off x="0" y="0"/>
          <a:ext cx="0" cy="0"/>
          <a:chOff x="0" y="0"/>
          <a:chExt cx="0" cy="0"/>
        </a:xfrm>
      </p:grpSpPr>
      <p:sp>
        <p:nvSpPr>
          <p:cNvPr id="122" name="Google Shape;122;p20"/>
          <p:cNvSpPr txBox="1"/>
          <p:nvPr>
            <p:ph type="title"/>
          </p:nvPr>
        </p:nvSpPr>
        <p:spPr>
          <a:xfrm>
            <a:off x="457200" y="365644"/>
            <a:ext cx="7772400" cy="572700"/>
          </a:xfrm>
          <a:prstGeom prst="rect">
            <a:avLst/>
          </a:prstGeom>
        </p:spPr>
        <p:txBody>
          <a:bodyPr anchorCtr="0" anchor="t" bIns="91425" lIns="0"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23" name="Google Shape;123;p2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 Default" type="secHead">
  <p:cSld name="SECTION_HEADER">
    <p:bg>
      <p:bgPr>
        <a:solidFill>
          <a:schemeClr val="accent1"/>
        </a:solidFill>
      </p:bgPr>
    </p:bg>
    <p:spTree>
      <p:nvGrpSpPr>
        <p:cNvPr id="14" name="Shape 14"/>
        <p:cNvGrpSpPr/>
        <p:nvPr/>
      </p:nvGrpSpPr>
      <p:grpSpPr>
        <a:xfrm>
          <a:off x="0" y="0"/>
          <a:ext cx="0" cy="0"/>
          <a:chOff x="0" y="0"/>
          <a:chExt cx="0" cy="0"/>
        </a:xfrm>
      </p:grpSpPr>
      <p:sp>
        <p:nvSpPr>
          <p:cNvPr id="15" name="Google Shape;15;p3"/>
          <p:cNvSpPr txBox="1"/>
          <p:nvPr>
            <p:ph type="title"/>
          </p:nvPr>
        </p:nvSpPr>
        <p:spPr>
          <a:xfrm>
            <a:off x="850392" y="1133347"/>
            <a:ext cx="7960200" cy="1561500"/>
          </a:xfrm>
          <a:prstGeom prst="rect">
            <a:avLst/>
          </a:prstGeom>
        </p:spPr>
        <p:txBody>
          <a:bodyPr anchorCtr="0" anchor="b" bIns="91425" lIns="0" spcFirstLastPara="1" rIns="91425" wrap="square" tIns="91425">
            <a:noAutofit/>
          </a:bodyPr>
          <a:lstStyle>
            <a:lvl1pPr lvl="0">
              <a:spcBef>
                <a:spcPts val="0"/>
              </a:spcBef>
              <a:spcAft>
                <a:spcPts val="0"/>
              </a:spcAft>
              <a:buClr>
                <a:schemeClr val="dk1"/>
              </a:buClr>
              <a:buSzPts val="4200"/>
              <a:buNone/>
              <a:defRPr sz="4200">
                <a:solidFill>
                  <a:schemeClr val="dk1"/>
                </a:solidFill>
              </a:defRPr>
            </a:lvl1pPr>
            <a:lvl2pPr lvl="1" algn="ctr">
              <a:spcBef>
                <a:spcPts val="0"/>
              </a:spcBef>
              <a:spcAft>
                <a:spcPts val="0"/>
              </a:spcAft>
              <a:buClr>
                <a:schemeClr val="dk1"/>
              </a:buClr>
              <a:buSzPts val="3600"/>
              <a:buNone/>
              <a:defRPr sz="3600">
                <a:solidFill>
                  <a:schemeClr val="dk1"/>
                </a:solidFill>
              </a:defRPr>
            </a:lvl2pPr>
            <a:lvl3pPr lvl="2" algn="ctr">
              <a:spcBef>
                <a:spcPts val="0"/>
              </a:spcBef>
              <a:spcAft>
                <a:spcPts val="0"/>
              </a:spcAft>
              <a:buClr>
                <a:schemeClr val="dk1"/>
              </a:buClr>
              <a:buSzPts val="3600"/>
              <a:buNone/>
              <a:defRPr sz="3600">
                <a:solidFill>
                  <a:schemeClr val="dk1"/>
                </a:solidFill>
              </a:defRPr>
            </a:lvl3pPr>
            <a:lvl4pPr lvl="3" algn="ctr">
              <a:spcBef>
                <a:spcPts val="0"/>
              </a:spcBef>
              <a:spcAft>
                <a:spcPts val="0"/>
              </a:spcAft>
              <a:buClr>
                <a:schemeClr val="dk1"/>
              </a:buClr>
              <a:buSzPts val="3600"/>
              <a:buNone/>
              <a:defRPr sz="3600">
                <a:solidFill>
                  <a:schemeClr val="dk1"/>
                </a:solidFill>
              </a:defRPr>
            </a:lvl4pPr>
            <a:lvl5pPr lvl="4" algn="ctr">
              <a:spcBef>
                <a:spcPts val="0"/>
              </a:spcBef>
              <a:spcAft>
                <a:spcPts val="0"/>
              </a:spcAft>
              <a:buClr>
                <a:schemeClr val="dk1"/>
              </a:buClr>
              <a:buSzPts val="3600"/>
              <a:buNone/>
              <a:defRPr sz="3600">
                <a:solidFill>
                  <a:schemeClr val="dk1"/>
                </a:solidFill>
              </a:defRPr>
            </a:lvl5pPr>
            <a:lvl6pPr lvl="5" algn="ctr">
              <a:spcBef>
                <a:spcPts val="0"/>
              </a:spcBef>
              <a:spcAft>
                <a:spcPts val="0"/>
              </a:spcAft>
              <a:buClr>
                <a:schemeClr val="dk1"/>
              </a:buClr>
              <a:buSzPts val="3600"/>
              <a:buNone/>
              <a:defRPr sz="3600">
                <a:solidFill>
                  <a:schemeClr val="dk1"/>
                </a:solidFill>
              </a:defRPr>
            </a:lvl6pPr>
            <a:lvl7pPr lvl="6" algn="ctr">
              <a:spcBef>
                <a:spcPts val="0"/>
              </a:spcBef>
              <a:spcAft>
                <a:spcPts val="0"/>
              </a:spcAft>
              <a:buClr>
                <a:schemeClr val="dk1"/>
              </a:buClr>
              <a:buSzPts val="3600"/>
              <a:buNone/>
              <a:defRPr sz="3600">
                <a:solidFill>
                  <a:schemeClr val="dk1"/>
                </a:solidFill>
              </a:defRPr>
            </a:lvl7pPr>
            <a:lvl8pPr lvl="7" algn="ctr">
              <a:spcBef>
                <a:spcPts val="0"/>
              </a:spcBef>
              <a:spcAft>
                <a:spcPts val="0"/>
              </a:spcAft>
              <a:buClr>
                <a:schemeClr val="dk1"/>
              </a:buClr>
              <a:buSzPts val="3600"/>
              <a:buNone/>
              <a:defRPr sz="3600">
                <a:solidFill>
                  <a:schemeClr val="dk1"/>
                </a:solidFill>
              </a:defRPr>
            </a:lvl8pPr>
            <a:lvl9pPr lvl="8" algn="ctr">
              <a:spcBef>
                <a:spcPts val="0"/>
              </a:spcBef>
              <a:spcAft>
                <a:spcPts val="0"/>
              </a:spcAft>
              <a:buClr>
                <a:schemeClr val="dk1"/>
              </a:buClr>
              <a:buSzPts val="3600"/>
              <a:buNone/>
              <a:defRPr sz="3600">
                <a:solidFill>
                  <a:schemeClr val="dk1"/>
                </a:solidFill>
              </a:defRPr>
            </a:lvl9pPr>
          </a:lstStyle>
          <a:p/>
        </p:txBody>
      </p:sp>
      <p:sp>
        <p:nvSpPr>
          <p:cNvPr id="16" name="Google Shape;16;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7" name="Google Shape;17;p3"/>
          <p:cNvSpPr txBox="1"/>
          <p:nvPr>
            <p:ph idx="1" type="subTitle"/>
          </p:nvPr>
        </p:nvSpPr>
        <p:spPr>
          <a:xfrm>
            <a:off x="850392" y="2626237"/>
            <a:ext cx="7623000" cy="792600"/>
          </a:xfrm>
          <a:prstGeom prst="rect">
            <a:avLst/>
          </a:prstGeom>
        </p:spPr>
        <p:txBody>
          <a:bodyPr anchorCtr="0" anchor="t" bIns="91425" lIns="0" spcFirstLastPara="1" rIns="91425" wrap="square" tIns="91425">
            <a:noAutofit/>
          </a:bodyPr>
          <a:lstStyle>
            <a:lvl1pPr lvl="0" rtl="0">
              <a:lnSpc>
                <a:spcPct val="100000"/>
              </a:lnSpc>
              <a:spcBef>
                <a:spcPts val="0"/>
              </a:spcBef>
              <a:spcAft>
                <a:spcPts val="0"/>
              </a:spcAft>
              <a:buClr>
                <a:schemeClr val="dk1"/>
              </a:buClr>
              <a:buSzPts val="2200"/>
              <a:buNone/>
              <a:defRPr sz="2200">
                <a:solidFill>
                  <a:schemeClr val="dk1"/>
                </a:solidFill>
              </a:defRPr>
            </a:lvl1pPr>
            <a:lvl2pPr lvl="1" rtl="0">
              <a:lnSpc>
                <a:spcPct val="100000"/>
              </a:lnSpc>
              <a:spcBef>
                <a:spcPts val="0"/>
              </a:spcBef>
              <a:spcAft>
                <a:spcPts val="0"/>
              </a:spcAft>
              <a:buSzPts val="2200"/>
              <a:buNone/>
              <a:defRPr sz="2200"/>
            </a:lvl2pPr>
            <a:lvl3pPr lvl="2" rtl="0">
              <a:lnSpc>
                <a:spcPct val="100000"/>
              </a:lnSpc>
              <a:spcBef>
                <a:spcPts val="0"/>
              </a:spcBef>
              <a:spcAft>
                <a:spcPts val="0"/>
              </a:spcAft>
              <a:buSzPts val="2200"/>
              <a:buNone/>
              <a:defRPr sz="2200"/>
            </a:lvl3pPr>
            <a:lvl4pPr lvl="3" rtl="0">
              <a:lnSpc>
                <a:spcPct val="100000"/>
              </a:lnSpc>
              <a:spcBef>
                <a:spcPts val="0"/>
              </a:spcBef>
              <a:spcAft>
                <a:spcPts val="0"/>
              </a:spcAft>
              <a:buSzPts val="2200"/>
              <a:buNone/>
              <a:defRPr sz="2200"/>
            </a:lvl4pPr>
            <a:lvl5pPr lvl="4" rtl="0">
              <a:lnSpc>
                <a:spcPct val="100000"/>
              </a:lnSpc>
              <a:spcBef>
                <a:spcPts val="0"/>
              </a:spcBef>
              <a:spcAft>
                <a:spcPts val="0"/>
              </a:spcAft>
              <a:buSzPts val="2200"/>
              <a:buNone/>
              <a:defRPr sz="2200"/>
            </a:lvl5pPr>
            <a:lvl6pPr lvl="5" rtl="0">
              <a:lnSpc>
                <a:spcPct val="100000"/>
              </a:lnSpc>
              <a:spcBef>
                <a:spcPts val="0"/>
              </a:spcBef>
              <a:spcAft>
                <a:spcPts val="0"/>
              </a:spcAft>
              <a:buSzPts val="2200"/>
              <a:buNone/>
              <a:defRPr sz="2200"/>
            </a:lvl6pPr>
            <a:lvl7pPr lvl="6" rtl="0">
              <a:lnSpc>
                <a:spcPct val="100000"/>
              </a:lnSpc>
              <a:spcBef>
                <a:spcPts val="0"/>
              </a:spcBef>
              <a:spcAft>
                <a:spcPts val="0"/>
              </a:spcAft>
              <a:buSzPts val="2200"/>
              <a:buNone/>
              <a:defRPr sz="2200"/>
            </a:lvl7pPr>
            <a:lvl8pPr lvl="7" rtl="0">
              <a:lnSpc>
                <a:spcPct val="100000"/>
              </a:lnSpc>
              <a:spcBef>
                <a:spcPts val="0"/>
              </a:spcBef>
              <a:spcAft>
                <a:spcPts val="0"/>
              </a:spcAft>
              <a:buSzPts val="2200"/>
              <a:buNone/>
              <a:defRPr sz="2200"/>
            </a:lvl8pPr>
            <a:lvl9pPr lvl="8" rtl="0">
              <a:lnSpc>
                <a:spcPct val="100000"/>
              </a:lnSpc>
              <a:spcBef>
                <a:spcPts val="0"/>
              </a:spcBef>
              <a:spcAft>
                <a:spcPts val="0"/>
              </a:spcAft>
              <a:buSzPts val="2200"/>
              <a:buNone/>
              <a:defRPr sz="2200"/>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 Default">
  <p:cSld name="MAIN_POINT">
    <p:bg>
      <p:bgPr>
        <a:solidFill>
          <a:schemeClr val="accent1"/>
        </a:solidFill>
      </p:bgPr>
    </p:bg>
    <p:spTree>
      <p:nvGrpSpPr>
        <p:cNvPr id="124" name="Shape 124"/>
        <p:cNvGrpSpPr/>
        <p:nvPr/>
      </p:nvGrpSpPr>
      <p:grpSpPr>
        <a:xfrm>
          <a:off x="0" y="0"/>
          <a:ext cx="0" cy="0"/>
          <a:chOff x="0" y="0"/>
          <a:chExt cx="0" cy="0"/>
        </a:xfrm>
      </p:grpSpPr>
      <p:sp>
        <p:nvSpPr>
          <p:cNvPr id="125" name="Google Shape;125;p21"/>
          <p:cNvSpPr txBox="1"/>
          <p:nvPr>
            <p:ph type="title"/>
          </p:nvPr>
        </p:nvSpPr>
        <p:spPr>
          <a:xfrm>
            <a:off x="807274" y="1090075"/>
            <a:ext cx="7417500" cy="3103800"/>
          </a:xfrm>
          <a:prstGeom prst="rect">
            <a:avLst/>
          </a:prstGeom>
        </p:spPr>
        <p:txBody>
          <a:bodyPr anchorCtr="0" anchor="ctr" bIns="91425" lIns="0" spcFirstLastPara="1" rIns="91425" wrap="square" tIns="91425">
            <a:noAutofit/>
          </a:bodyPr>
          <a:lstStyle>
            <a:lvl1pPr lvl="0">
              <a:spcBef>
                <a:spcPts val="0"/>
              </a:spcBef>
              <a:spcAft>
                <a:spcPts val="0"/>
              </a:spcAft>
              <a:buClr>
                <a:schemeClr val="dk1"/>
              </a:buClr>
              <a:buSzPts val="4000"/>
              <a:buFont typeface="Poppins Medium"/>
              <a:buNone/>
              <a:defRPr b="0" sz="4000">
                <a:solidFill>
                  <a:schemeClr val="dk1"/>
                </a:solidFill>
                <a:latin typeface="Poppins Medium"/>
                <a:ea typeface="Poppins Medium"/>
                <a:cs typeface="Poppins Medium"/>
                <a:sym typeface="Poppins Medium"/>
              </a:defRPr>
            </a:lvl1pPr>
            <a:lvl2pPr lvl="1">
              <a:spcBef>
                <a:spcPts val="0"/>
              </a:spcBef>
              <a:spcAft>
                <a:spcPts val="0"/>
              </a:spcAft>
              <a:buClr>
                <a:schemeClr val="dk1"/>
              </a:buClr>
              <a:buSzPts val="4000"/>
              <a:buNone/>
              <a:defRPr sz="4000">
                <a:solidFill>
                  <a:schemeClr val="dk1"/>
                </a:solidFill>
              </a:defRPr>
            </a:lvl2pPr>
            <a:lvl3pPr lvl="2">
              <a:spcBef>
                <a:spcPts val="0"/>
              </a:spcBef>
              <a:spcAft>
                <a:spcPts val="0"/>
              </a:spcAft>
              <a:buClr>
                <a:schemeClr val="dk1"/>
              </a:buClr>
              <a:buSzPts val="4000"/>
              <a:buNone/>
              <a:defRPr sz="4000">
                <a:solidFill>
                  <a:schemeClr val="dk1"/>
                </a:solidFill>
              </a:defRPr>
            </a:lvl3pPr>
            <a:lvl4pPr lvl="3">
              <a:spcBef>
                <a:spcPts val="0"/>
              </a:spcBef>
              <a:spcAft>
                <a:spcPts val="0"/>
              </a:spcAft>
              <a:buClr>
                <a:schemeClr val="dk1"/>
              </a:buClr>
              <a:buSzPts val="4000"/>
              <a:buNone/>
              <a:defRPr sz="4000">
                <a:solidFill>
                  <a:schemeClr val="dk1"/>
                </a:solidFill>
              </a:defRPr>
            </a:lvl4pPr>
            <a:lvl5pPr lvl="4">
              <a:spcBef>
                <a:spcPts val="0"/>
              </a:spcBef>
              <a:spcAft>
                <a:spcPts val="0"/>
              </a:spcAft>
              <a:buClr>
                <a:schemeClr val="dk1"/>
              </a:buClr>
              <a:buSzPts val="4000"/>
              <a:buNone/>
              <a:defRPr sz="4000">
                <a:solidFill>
                  <a:schemeClr val="dk1"/>
                </a:solidFill>
              </a:defRPr>
            </a:lvl5pPr>
            <a:lvl6pPr lvl="5">
              <a:spcBef>
                <a:spcPts val="0"/>
              </a:spcBef>
              <a:spcAft>
                <a:spcPts val="0"/>
              </a:spcAft>
              <a:buClr>
                <a:schemeClr val="dk1"/>
              </a:buClr>
              <a:buSzPts val="4000"/>
              <a:buNone/>
              <a:defRPr sz="4000">
                <a:solidFill>
                  <a:schemeClr val="dk1"/>
                </a:solidFill>
              </a:defRPr>
            </a:lvl6pPr>
            <a:lvl7pPr lvl="6">
              <a:spcBef>
                <a:spcPts val="0"/>
              </a:spcBef>
              <a:spcAft>
                <a:spcPts val="0"/>
              </a:spcAft>
              <a:buClr>
                <a:schemeClr val="dk1"/>
              </a:buClr>
              <a:buSzPts val="4000"/>
              <a:buNone/>
              <a:defRPr sz="4000">
                <a:solidFill>
                  <a:schemeClr val="dk1"/>
                </a:solidFill>
              </a:defRPr>
            </a:lvl7pPr>
            <a:lvl8pPr lvl="7">
              <a:spcBef>
                <a:spcPts val="0"/>
              </a:spcBef>
              <a:spcAft>
                <a:spcPts val="0"/>
              </a:spcAft>
              <a:buClr>
                <a:schemeClr val="dk1"/>
              </a:buClr>
              <a:buSzPts val="4000"/>
              <a:buNone/>
              <a:defRPr sz="4000">
                <a:solidFill>
                  <a:schemeClr val="dk1"/>
                </a:solidFill>
              </a:defRPr>
            </a:lvl8pPr>
            <a:lvl9pPr lvl="8">
              <a:spcBef>
                <a:spcPts val="0"/>
              </a:spcBef>
              <a:spcAft>
                <a:spcPts val="0"/>
              </a:spcAft>
              <a:buClr>
                <a:schemeClr val="dk1"/>
              </a:buClr>
              <a:buSzPts val="4000"/>
              <a:buNone/>
              <a:defRPr sz="4000">
                <a:solidFill>
                  <a:schemeClr val="dk1"/>
                </a:solidFill>
              </a:defRPr>
            </a:lvl9pPr>
          </a:lstStyle>
          <a:p/>
        </p:txBody>
      </p:sp>
      <p:sp>
        <p:nvSpPr>
          <p:cNvPr id="126" name="Google Shape;126;p2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 Alternate">
  <p:cSld name="MAIN_POINT_2">
    <p:bg>
      <p:bgPr>
        <a:solidFill>
          <a:schemeClr val="dk1"/>
        </a:solidFill>
      </p:bgPr>
    </p:bg>
    <p:spTree>
      <p:nvGrpSpPr>
        <p:cNvPr id="127" name="Shape 127"/>
        <p:cNvGrpSpPr/>
        <p:nvPr/>
      </p:nvGrpSpPr>
      <p:grpSpPr>
        <a:xfrm>
          <a:off x="0" y="0"/>
          <a:ext cx="0" cy="0"/>
          <a:chOff x="0" y="0"/>
          <a:chExt cx="0" cy="0"/>
        </a:xfrm>
      </p:grpSpPr>
      <p:sp>
        <p:nvSpPr>
          <p:cNvPr id="128" name="Google Shape;128;p22"/>
          <p:cNvSpPr txBox="1"/>
          <p:nvPr>
            <p:ph type="title"/>
          </p:nvPr>
        </p:nvSpPr>
        <p:spPr>
          <a:xfrm>
            <a:off x="807274" y="1090075"/>
            <a:ext cx="7417500" cy="3103800"/>
          </a:xfrm>
          <a:prstGeom prst="rect">
            <a:avLst/>
          </a:prstGeom>
        </p:spPr>
        <p:txBody>
          <a:bodyPr anchorCtr="0" anchor="ctr" bIns="91425" lIns="0" spcFirstLastPara="1" rIns="91425" wrap="square" tIns="91425">
            <a:noAutofit/>
          </a:bodyPr>
          <a:lstStyle>
            <a:lvl1pPr lvl="0" rtl="0">
              <a:spcBef>
                <a:spcPts val="0"/>
              </a:spcBef>
              <a:spcAft>
                <a:spcPts val="0"/>
              </a:spcAft>
              <a:buSzPts val="4000"/>
              <a:buFont typeface="Poppins Medium"/>
              <a:buNone/>
              <a:defRPr b="0" sz="4000">
                <a:latin typeface="Poppins Medium"/>
                <a:ea typeface="Poppins Medium"/>
                <a:cs typeface="Poppins Medium"/>
                <a:sym typeface="Poppins Medium"/>
              </a:defRPr>
            </a:lvl1pPr>
            <a:lvl2pPr lvl="1" rtl="0">
              <a:spcBef>
                <a:spcPts val="0"/>
              </a:spcBef>
              <a:spcAft>
                <a:spcPts val="0"/>
              </a:spcAft>
              <a:buClr>
                <a:schemeClr val="dk1"/>
              </a:buClr>
              <a:buSzPts val="4000"/>
              <a:buNone/>
              <a:defRPr sz="4000">
                <a:solidFill>
                  <a:schemeClr val="dk1"/>
                </a:solidFill>
              </a:defRPr>
            </a:lvl2pPr>
            <a:lvl3pPr lvl="2" rtl="0">
              <a:spcBef>
                <a:spcPts val="0"/>
              </a:spcBef>
              <a:spcAft>
                <a:spcPts val="0"/>
              </a:spcAft>
              <a:buClr>
                <a:schemeClr val="dk1"/>
              </a:buClr>
              <a:buSzPts val="4000"/>
              <a:buNone/>
              <a:defRPr sz="4000">
                <a:solidFill>
                  <a:schemeClr val="dk1"/>
                </a:solidFill>
              </a:defRPr>
            </a:lvl3pPr>
            <a:lvl4pPr lvl="3" rtl="0">
              <a:spcBef>
                <a:spcPts val="0"/>
              </a:spcBef>
              <a:spcAft>
                <a:spcPts val="0"/>
              </a:spcAft>
              <a:buClr>
                <a:schemeClr val="dk1"/>
              </a:buClr>
              <a:buSzPts val="4000"/>
              <a:buNone/>
              <a:defRPr sz="4000">
                <a:solidFill>
                  <a:schemeClr val="dk1"/>
                </a:solidFill>
              </a:defRPr>
            </a:lvl4pPr>
            <a:lvl5pPr lvl="4" rtl="0">
              <a:spcBef>
                <a:spcPts val="0"/>
              </a:spcBef>
              <a:spcAft>
                <a:spcPts val="0"/>
              </a:spcAft>
              <a:buClr>
                <a:schemeClr val="dk1"/>
              </a:buClr>
              <a:buSzPts val="4000"/>
              <a:buNone/>
              <a:defRPr sz="4000">
                <a:solidFill>
                  <a:schemeClr val="dk1"/>
                </a:solidFill>
              </a:defRPr>
            </a:lvl5pPr>
            <a:lvl6pPr lvl="5" rtl="0">
              <a:spcBef>
                <a:spcPts val="0"/>
              </a:spcBef>
              <a:spcAft>
                <a:spcPts val="0"/>
              </a:spcAft>
              <a:buClr>
                <a:schemeClr val="dk1"/>
              </a:buClr>
              <a:buSzPts val="4000"/>
              <a:buNone/>
              <a:defRPr sz="4000">
                <a:solidFill>
                  <a:schemeClr val="dk1"/>
                </a:solidFill>
              </a:defRPr>
            </a:lvl6pPr>
            <a:lvl7pPr lvl="6" rtl="0">
              <a:spcBef>
                <a:spcPts val="0"/>
              </a:spcBef>
              <a:spcAft>
                <a:spcPts val="0"/>
              </a:spcAft>
              <a:buClr>
                <a:schemeClr val="dk1"/>
              </a:buClr>
              <a:buSzPts val="4000"/>
              <a:buNone/>
              <a:defRPr sz="4000">
                <a:solidFill>
                  <a:schemeClr val="dk1"/>
                </a:solidFill>
              </a:defRPr>
            </a:lvl7pPr>
            <a:lvl8pPr lvl="7" rtl="0">
              <a:spcBef>
                <a:spcPts val="0"/>
              </a:spcBef>
              <a:spcAft>
                <a:spcPts val="0"/>
              </a:spcAft>
              <a:buClr>
                <a:schemeClr val="dk1"/>
              </a:buClr>
              <a:buSzPts val="4000"/>
              <a:buNone/>
              <a:defRPr sz="4000">
                <a:solidFill>
                  <a:schemeClr val="dk1"/>
                </a:solidFill>
              </a:defRPr>
            </a:lvl8pPr>
            <a:lvl9pPr lvl="8" rtl="0">
              <a:spcBef>
                <a:spcPts val="0"/>
              </a:spcBef>
              <a:spcAft>
                <a:spcPts val="0"/>
              </a:spcAft>
              <a:buClr>
                <a:schemeClr val="dk1"/>
              </a:buClr>
              <a:buSzPts val="4000"/>
              <a:buNone/>
              <a:defRPr sz="4000">
                <a:solidFill>
                  <a:schemeClr val="dk1"/>
                </a:solidFill>
              </a:defRPr>
            </a:lvl9pPr>
          </a:lstStyle>
          <a:p/>
        </p:txBody>
      </p:sp>
      <p:sp>
        <p:nvSpPr>
          <p:cNvPr id="129" name="Google Shape;129;p2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 Retirement Accounts">
  <p:cSld name="MAIN_POINT_1">
    <p:bg>
      <p:bgPr>
        <a:solidFill>
          <a:schemeClr val="accent2"/>
        </a:solidFill>
      </p:bgPr>
    </p:bg>
    <p:spTree>
      <p:nvGrpSpPr>
        <p:cNvPr id="130" name="Shape 130"/>
        <p:cNvGrpSpPr/>
        <p:nvPr/>
      </p:nvGrpSpPr>
      <p:grpSpPr>
        <a:xfrm>
          <a:off x="0" y="0"/>
          <a:ext cx="0" cy="0"/>
          <a:chOff x="0" y="0"/>
          <a:chExt cx="0" cy="0"/>
        </a:xfrm>
      </p:grpSpPr>
      <p:sp>
        <p:nvSpPr>
          <p:cNvPr id="131" name="Google Shape;131;p23"/>
          <p:cNvSpPr txBox="1"/>
          <p:nvPr>
            <p:ph type="title"/>
          </p:nvPr>
        </p:nvSpPr>
        <p:spPr>
          <a:xfrm>
            <a:off x="807274" y="1090075"/>
            <a:ext cx="7417500" cy="3103800"/>
          </a:xfrm>
          <a:prstGeom prst="rect">
            <a:avLst/>
          </a:prstGeom>
        </p:spPr>
        <p:txBody>
          <a:bodyPr anchorCtr="0" anchor="ctr" bIns="91425" lIns="0" spcFirstLastPara="1" rIns="91425" wrap="square" tIns="91425">
            <a:noAutofit/>
          </a:bodyPr>
          <a:lstStyle>
            <a:lvl1pPr lvl="0" rtl="0">
              <a:spcBef>
                <a:spcPts val="0"/>
              </a:spcBef>
              <a:spcAft>
                <a:spcPts val="0"/>
              </a:spcAft>
              <a:buClr>
                <a:schemeClr val="dk1"/>
              </a:buClr>
              <a:buSzPts val="4000"/>
              <a:buFont typeface="Poppins Medium"/>
              <a:buNone/>
              <a:defRPr b="0" sz="4000">
                <a:solidFill>
                  <a:schemeClr val="dk1"/>
                </a:solidFill>
                <a:latin typeface="Poppins Medium"/>
                <a:ea typeface="Poppins Medium"/>
                <a:cs typeface="Poppins Medium"/>
                <a:sym typeface="Poppins Medium"/>
              </a:defRPr>
            </a:lvl1pPr>
            <a:lvl2pPr lvl="1" rtl="0">
              <a:spcBef>
                <a:spcPts val="0"/>
              </a:spcBef>
              <a:spcAft>
                <a:spcPts val="0"/>
              </a:spcAft>
              <a:buClr>
                <a:schemeClr val="dk1"/>
              </a:buClr>
              <a:buSzPts val="4000"/>
              <a:buNone/>
              <a:defRPr sz="4000">
                <a:solidFill>
                  <a:schemeClr val="dk1"/>
                </a:solidFill>
              </a:defRPr>
            </a:lvl2pPr>
            <a:lvl3pPr lvl="2" rtl="0">
              <a:spcBef>
                <a:spcPts val="0"/>
              </a:spcBef>
              <a:spcAft>
                <a:spcPts val="0"/>
              </a:spcAft>
              <a:buClr>
                <a:schemeClr val="dk1"/>
              </a:buClr>
              <a:buSzPts val="4000"/>
              <a:buNone/>
              <a:defRPr sz="4000">
                <a:solidFill>
                  <a:schemeClr val="dk1"/>
                </a:solidFill>
              </a:defRPr>
            </a:lvl3pPr>
            <a:lvl4pPr lvl="3" rtl="0">
              <a:spcBef>
                <a:spcPts val="0"/>
              </a:spcBef>
              <a:spcAft>
                <a:spcPts val="0"/>
              </a:spcAft>
              <a:buClr>
                <a:schemeClr val="dk1"/>
              </a:buClr>
              <a:buSzPts val="4000"/>
              <a:buNone/>
              <a:defRPr sz="4000">
                <a:solidFill>
                  <a:schemeClr val="dk1"/>
                </a:solidFill>
              </a:defRPr>
            </a:lvl4pPr>
            <a:lvl5pPr lvl="4" rtl="0">
              <a:spcBef>
                <a:spcPts val="0"/>
              </a:spcBef>
              <a:spcAft>
                <a:spcPts val="0"/>
              </a:spcAft>
              <a:buClr>
                <a:schemeClr val="dk1"/>
              </a:buClr>
              <a:buSzPts val="4000"/>
              <a:buNone/>
              <a:defRPr sz="4000">
                <a:solidFill>
                  <a:schemeClr val="dk1"/>
                </a:solidFill>
              </a:defRPr>
            </a:lvl5pPr>
            <a:lvl6pPr lvl="5" rtl="0">
              <a:spcBef>
                <a:spcPts val="0"/>
              </a:spcBef>
              <a:spcAft>
                <a:spcPts val="0"/>
              </a:spcAft>
              <a:buClr>
                <a:schemeClr val="dk1"/>
              </a:buClr>
              <a:buSzPts val="4000"/>
              <a:buNone/>
              <a:defRPr sz="4000">
                <a:solidFill>
                  <a:schemeClr val="dk1"/>
                </a:solidFill>
              </a:defRPr>
            </a:lvl6pPr>
            <a:lvl7pPr lvl="6" rtl="0">
              <a:spcBef>
                <a:spcPts val="0"/>
              </a:spcBef>
              <a:spcAft>
                <a:spcPts val="0"/>
              </a:spcAft>
              <a:buClr>
                <a:schemeClr val="dk1"/>
              </a:buClr>
              <a:buSzPts val="4000"/>
              <a:buNone/>
              <a:defRPr sz="4000">
                <a:solidFill>
                  <a:schemeClr val="dk1"/>
                </a:solidFill>
              </a:defRPr>
            </a:lvl7pPr>
            <a:lvl8pPr lvl="7" rtl="0">
              <a:spcBef>
                <a:spcPts val="0"/>
              </a:spcBef>
              <a:spcAft>
                <a:spcPts val="0"/>
              </a:spcAft>
              <a:buClr>
                <a:schemeClr val="dk1"/>
              </a:buClr>
              <a:buSzPts val="4000"/>
              <a:buNone/>
              <a:defRPr sz="4000">
                <a:solidFill>
                  <a:schemeClr val="dk1"/>
                </a:solidFill>
              </a:defRPr>
            </a:lvl8pPr>
            <a:lvl9pPr lvl="8" rtl="0">
              <a:spcBef>
                <a:spcPts val="0"/>
              </a:spcBef>
              <a:spcAft>
                <a:spcPts val="0"/>
              </a:spcAft>
              <a:buClr>
                <a:schemeClr val="dk1"/>
              </a:buClr>
              <a:buSzPts val="4000"/>
              <a:buNone/>
              <a:defRPr sz="4000">
                <a:solidFill>
                  <a:schemeClr val="dk1"/>
                </a:solidFill>
              </a:defRPr>
            </a:lvl9pPr>
          </a:lstStyle>
          <a:p/>
        </p:txBody>
      </p:sp>
      <p:sp>
        <p:nvSpPr>
          <p:cNvPr id="132" name="Google Shape;132;p2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 Spending">
  <p:cSld name="MAIN_POINT_1_1">
    <p:bg>
      <p:bgPr>
        <a:solidFill>
          <a:schemeClr val="accent3"/>
        </a:solidFill>
      </p:bgPr>
    </p:bg>
    <p:spTree>
      <p:nvGrpSpPr>
        <p:cNvPr id="133" name="Shape 133"/>
        <p:cNvGrpSpPr/>
        <p:nvPr/>
      </p:nvGrpSpPr>
      <p:grpSpPr>
        <a:xfrm>
          <a:off x="0" y="0"/>
          <a:ext cx="0" cy="0"/>
          <a:chOff x="0" y="0"/>
          <a:chExt cx="0" cy="0"/>
        </a:xfrm>
      </p:grpSpPr>
      <p:sp>
        <p:nvSpPr>
          <p:cNvPr id="134" name="Google Shape;134;p24"/>
          <p:cNvSpPr txBox="1"/>
          <p:nvPr>
            <p:ph type="title"/>
          </p:nvPr>
        </p:nvSpPr>
        <p:spPr>
          <a:xfrm>
            <a:off x="807274" y="1090075"/>
            <a:ext cx="7417500" cy="3103800"/>
          </a:xfrm>
          <a:prstGeom prst="rect">
            <a:avLst/>
          </a:prstGeom>
        </p:spPr>
        <p:txBody>
          <a:bodyPr anchorCtr="0" anchor="ctr" bIns="91425" lIns="0" spcFirstLastPara="1" rIns="91425" wrap="square" tIns="91425">
            <a:noAutofit/>
          </a:bodyPr>
          <a:lstStyle>
            <a:lvl1pPr lvl="0" rtl="0">
              <a:spcBef>
                <a:spcPts val="0"/>
              </a:spcBef>
              <a:spcAft>
                <a:spcPts val="0"/>
              </a:spcAft>
              <a:buClr>
                <a:schemeClr val="dk1"/>
              </a:buClr>
              <a:buSzPts val="4000"/>
              <a:buFont typeface="Poppins Medium"/>
              <a:buNone/>
              <a:defRPr b="0" sz="4000">
                <a:solidFill>
                  <a:schemeClr val="dk1"/>
                </a:solidFill>
                <a:latin typeface="Poppins Medium"/>
                <a:ea typeface="Poppins Medium"/>
                <a:cs typeface="Poppins Medium"/>
                <a:sym typeface="Poppins Medium"/>
              </a:defRPr>
            </a:lvl1pPr>
            <a:lvl2pPr lvl="1" rtl="0">
              <a:spcBef>
                <a:spcPts val="0"/>
              </a:spcBef>
              <a:spcAft>
                <a:spcPts val="0"/>
              </a:spcAft>
              <a:buClr>
                <a:schemeClr val="dk1"/>
              </a:buClr>
              <a:buSzPts val="4000"/>
              <a:buNone/>
              <a:defRPr sz="4000">
                <a:solidFill>
                  <a:schemeClr val="dk1"/>
                </a:solidFill>
              </a:defRPr>
            </a:lvl2pPr>
            <a:lvl3pPr lvl="2" rtl="0">
              <a:spcBef>
                <a:spcPts val="0"/>
              </a:spcBef>
              <a:spcAft>
                <a:spcPts val="0"/>
              </a:spcAft>
              <a:buClr>
                <a:schemeClr val="dk1"/>
              </a:buClr>
              <a:buSzPts val="4000"/>
              <a:buNone/>
              <a:defRPr sz="4000">
                <a:solidFill>
                  <a:schemeClr val="dk1"/>
                </a:solidFill>
              </a:defRPr>
            </a:lvl3pPr>
            <a:lvl4pPr lvl="3" rtl="0">
              <a:spcBef>
                <a:spcPts val="0"/>
              </a:spcBef>
              <a:spcAft>
                <a:spcPts val="0"/>
              </a:spcAft>
              <a:buClr>
                <a:schemeClr val="dk1"/>
              </a:buClr>
              <a:buSzPts val="4000"/>
              <a:buNone/>
              <a:defRPr sz="4000">
                <a:solidFill>
                  <a:schemeClr val="dk1"/>
                </a:solidFill>
              </a:defRPr>
            </a:lvl4pPr>
            <a:lvl5pPr lvl="4" rtl="0">
              <a:spcBef>
                <a:spcPts val="0"/>
              </a:spcBef>
              <a:spcAft>
                <a:spcPts val="0"/>
              </a:spcAft>
              <a:buClr>
                <a:schemeClr val="dk1"/>
              </a:buClr>
              <a:buSzPts val="4000"/>
              <a:buNone/>
              <a:defRPr sz="4000">
                <a:solidFill>
                  <a:schemeClr val="dk1"/>
                </a:solidFill>
              </a:defRPr>
            </a:lvl5pPr>
            <a:lvl6pPr lvl="5" rtl="0">
              <a:spcBef>
                <a:spcPts val="0"/>
              </a:spcBef>
              <a:spcAft>
                <a:spcPts val="0"/>
              </a:spcAft>
              <a:buClr>
                <a:schemeClr val="dk1"/>
              </a:buClr>
              <a:buSzPts val="4000"/>
              <a:buNone/>
              <a:defRPr sz="4000">
                <a:solidFill>
                  <a:schemeClr val="dk1"/>
                </a:solidFill>
              </a:defRPr>
            </a:lvl6pPr>
            <a:lvl7pPr lvl="6" rtl="0">
              <a:spcBef>
                <a:spcPts val="0"/>
              </a:spcBef>
              <a:spcAft>
                <a:spcPts val="0"/>
              </a:spcAft>
              <a:buClr>
                <a:schemeClr val="dk1"/>
              </a:buClr>
              <a:buSzPts val="4000"/>
              <a:buNone/>
              <a:defRPr sz="4000">
                <a:solidFill>
                  <a:schemeClr val="dk1"/>
                </a:solidFill>
              </a:defRPr>
            </a:lvl7pPr>
            <a:lvl8pPr lvl="7" rtl="0">
              <a:spcBef>
                <a:spcPts val="0"/>
              </a:spcBef>
              <a:spcAft>
                <a:spcPts val="0"/>
              </a:spcAft>
              <a:buClr>
                <a:schemeClr val="dk1"/>
              </a:buClr>
              <a:buSzPts val="4000"/>
              <a:buNone/>
              <a:defRPr sz="4000">
                <a:solidFill>
                  <a:schemeClr val="dk1"/>
                </a:solidFill>
              </a:defRPr>
            </a:lvl8pPr>
            <a:lvl9pPr lvl="8" rtl="0">
              <a:spcBef>
                <a:spcPts val="0"/>
              </a:spcBef>
              <a:spcAft>
                <a:spcPts val="0"/>
              </a:spcAft>
              <a:buClr>
                <a:schemeClr val="dk1"/>
              </a:buClr>
              <a:buSzPts val="4000"/>
              <a:buNone/>
              <a:defRPr sz="4000">
                <a:solidFill>
                  <a:schemeClr val="dk1"/>
                </a:solidFill>
              </a:defRPr>
            </a:lvl9pPr>
          </a:lstStyle>
          <a:p/>
        </p:txBody>
      </p:sp>
      <p:sp>
        <p:nvSpPr>
          <p:cNvPr id="135" name="Google Shape;135;p2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 Business">
  <p:cSld name="MAIN_POINT_1_1_1">
    <p:bg>
      <p:bgPr>
        <a:solidFill>
          <a:schemeClr val="accent4"/>
        </a:solidFill>
      </p:bgPr>
    </p:bg>
    <p:spTree>
      <p:nvGrpSpPr>
        <p:cNvPr id="136" name="Shape 136"/>
        <p:cNvGrpSpPr/>
        <p:nvPr/>
      </p:nvGrpSpPr>
      <p:grpSpPr>
        <a:xfrm>
          <a:off x="0" y="0"/>
          <a:ext cx="0" cy="0"/>
          <a:chOff x="0" y="0"/>
          <a:chExt cx="0" cy="0"/>
        </a:xfrm>
      </p:grpSpPr>
      <p:sp>
        <p:nvSpPr>
          <p:cNvPr id="137" name="Google Shape;137;p25"/>
          <p:cNvSpPr txBox="1"/>
          <p:nvPr>
            <p:ph type="title"/>
          </p:nvPr>
        </p:nvSpPr>
        <p:spPr>
          <a:xfrm>
            <a:off x="807274" y="1090075"/>
            <a:ext cx="7417500" cy="3103800"/>
          </a:xfrm>
          <a:prstGeom prst="rect">
            <a:avLst/>
          </a:prstGeom>
        </p:spPr>
        <p:txBody>
          <a:bodyPr anchorCtr="0" anchor="ctr" bIns="91425" lIns="0" spcFirstLastPara="1" rIns="91425" wrap="square" tIns="91425">
            <a:noAutofit/>
          </a:bodyPr>
          <a:lstStyle>
            <a:lvl1pPr lvl="0" rtl="0">
              <a:spcBef>
                <a:spcPts val="0"/>
              </a:spcBef>
              <a:spcAft>
                <a:spcPts val="0"/>
              </a:spcAft>
              <a:buClr>
                <a:schemeClr val="dk1"/>
              </a:buClr>
              <a:buSzPts val="4000"/>
              <a:buFont typeface="Poppins Medium"/>
              <a:buNone/>
              <a:defRPr b="0" sz="4000">
                <a:solidFill>
                  <a:schemeClr val="dk1"/>
                </a:solidFill>
                <a:latin typeface="Poppins Medium"/>
                <a:ea typeface="Poppins Medium"/>
                <a:cs typeface="Poppins Medium"/>
                <a:sym typeface="Poppins Medium"/>
              </a:defRPr>
            </a:lvl1pPr>
            <a:lvl2pPr lvl="1" rtl="0">
              <a:spcBef>
                <a:spcPts val="0"/>
              </a:spcBef>
              <a:spcAft>
                <a:spcPts val="0"/>
              </a:spcAft>
              <a:buClr>
                <a:schemeClr val="dk1"/>
              </a:buClr>
              <a:buSzPts val="4000"/>
              <a:buNone/>
              <a:defRPr sz="4000">
                <a:solidFill>
                  <a:schemeClr val="dk1"/>
                </a:solidFill>
              </a:defRPr>
            </a:lvl2pPr>
            <a:lvl3pPr lvl="2" rtl="0">
              <a:spcBef>
                <a:spcPts val="0"/>
              </a:spcBef>
              <a:spcAft>
                <a:spcPts val="0"/>
              </a:spcAft>
              <a:buClr>
                <a:schemeClr val="dk1"/>
              </a:buClr>
              <a:buSzPts val="4000"/>
              <a:buNone/>
              <a:defRPr sz="4000">
                <a:solidFill>
                  <a:schemeClr val="dk1"/>
                </a:solidFill>
              </a:defRPr>
            </a:lvl3pPr>
            <a:lvl4pPr lvl="3" rtl="0">
              <a:spcBef>
                <a:spcPts val="0"/>
              </a:spcBef>
              <a:spcAft>
                <a:spcPts val="0"/>
              </a:spcAft>
              <a:buClr>
                <a:schemeClr val="dk1"/>
              </a:buClr>
              <a:buSzPts val="4000"/>
              <a:buNone/>
              <a:defRPr sz="4000">
                <a:solidFill>
                  <a:schemeClr val="dk1"/>
                </a:solidFill>
              </a:defRPr>
            </a:lvl4pPr>
            <a:lvl5pPr lvl="4" rtl="0">
              <a:spcBef>
                <a:spcPts val="0"/>
              </a:spcBef>
              <a:spcAft>
                <a:spcPts val="0"/>
              </a:spcAft>
              <a:buClr>
                <a:schemeClr val="dk1"/>
              </a:buClr>
              <a:buSzPts val="4000"/>
              <a:buNone/>
              <a:defRPr sz="4000">
                <a:solidFill>
                  <a:schemeClr val="dk1"/>
                </a:solidFill>
              </a:defRPr>
            </a:lvl5pPr>
            <a:lvl6pPr lvl="5" rtl="0">
              <a:spcBef>
                <a:spcPts val="0"/>
              </a:spcBef>
              <a:spcAft>
                <a:spcPts val="0"/>
              </a:spcAft>
              <a:buClr>
                <a:schemeClr val="dk1"/>
              </a:buClr>
              <a:buSzPts val="4000"/>
              <a:buNone/>
              <a:defRPr sz="4000">
                <a:solidFill>
                  <a:schemeClr val="dk1"/>
                </a:solidFill>
              </a:defRPr>
            </a:lvl6pPr>
            <a:lvl7pPr lvl="6" rtl="0">
              <a:spcBef>
                <a:spcPts val="0"/>
              </a:spcBef>
              <a:spcAft>
                <a:spcPts val="0"/>
              </a:spcAft>
              <a:buClr>
                <a:schemeClr val="dk1"/>
              </a:buClr>
              <a:buSzPts val="4000"/>
              <a:buNone/>
              <a:defRPr sz="4000">
                <a:solidFill>
                  <a:schemeClr val="dk1"/>
                </a:solidFill>
              </a:defRPr>
            </a:lvl7pPr>
            <a:lvl8pPr lvl="7" rtl="0">
              <a:spcBef>
                <a:spcPts val="0"/>
              </a:spcBef>
              <a:spcAft>
                <a:spcPts val="0"/>
              </a:spcAft>
              <a:buClr>
                <a:schemeClr val="dk1"/>
              </a:buClr>
              <a:buSzPts val="4000"/>
              <a:buNone/>
              <a:defRPr sz="4000">
                <a:solidFill>
                  <a:schemeClr val="dk1"/>
                </a:solidFill>
              </a:defRPr>
            </a:lvl8pPr>
            <a:lvl9pPr lvl="8" rtl="0">
              <a:spcBef>
                <a:spcPts val="0"/>
              </a:spcBef>
              <a:spcAft>
                <a:spcPts val="0"/>
              </a:spcAft>
              <a:buClr>
                <a:schemeClr val="dk1"/>
              </a:buClr>
              <a:buSzPts val="4000"/>
              <a:buNone/>
              <a:defRPr sz="4000">
                <a:solidFill>
                  <a:schemeClr val="dk1"/>
                </a:solidFill>
              </a:defRPr>
            </a:lvl9pPr>
          </a:lstStyle>
          <a:p/>
        </p:txBody>
      </p:sp>
      <p:sp>
        <p:nvSpPr>
          <p:cNvPr id="138" name="Google Shape;138;p2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 Liquidity">
  <p:cSld name="MAIN_POINT_1_1_1_1">
    <p:bg>
      <p:bgPr>
        <a:solidFill>
          <a:schemeClr val="accent5"/>
        </a:solidFill>
      </p:bgPr>
    </p:bg>
    <p:spTree>
      <p:nvGrpSpPr>
        <p:cNvPr id="139" name="Shape 139"/>
        <p:cNvGrpSpPr/>
        <p:nvPr/>
      </p:nvGrpSpPr>
      <p:grpSpPr>
        <a:xfrm>
          <a:off x="0" y="0"/>
          <a:ext cx="0" cy="0"/>
          <a:chOff x="0" y="0"/>
          <a:chExt cx="0" cy="0"/>
        </a:xfrm>
      </p:grpSpPr>
      <p:sp>
        <p:nvSpPr>
          <p:cNvPr id="140" name="Google Shape;140;p26"/>
          <p:cNvSpPr txBox="1"/>
          <p:nvPr>
            <p:ph type="title"/>
          </p:nvPr>
        </p:nvSpPr>
        <p:spPr>
          <a:xfrm>
            <a:off x="807274" y="1090075"/>
            <a:ext cx="7417500" cy="3103800"/>
          </a:xfrm>
          <a:prstGeom prst="rect">
            <a:avLst/>
          </a:prstGeom>
        </p:spPr>
        <p:txBody>
          <a:bodyPr anchorCtr="0" anchor="ctr" bIns="91425" lIns="0" spcFirstLastPara="1" rIns="91425" wrap="square" tIns="91425">
            <a:noAutofit/>
          </a:bodyPr>
          <a:lstStyle>
            <a:lvl1pPr lvl="0" rtl="0">
              <a:spcBef>
                <a:spcPts val="0"/>
              </a:spcBef>
              <a:spcAft>
                <a:spcPts val="0"/>
              </a:spcAft>
              <a:buClr>
                <a:schemeClr val="dk1"/>
              </a:buClr>
              <a:buSzPts val="4000"/>
              <a:buFont typeface="Poppins Medium"/>
              <a:buNone/>
              <a:defRPr b="0" sz="4000">
                <a:solidFill>
                  <a:schemeClr val="dk1"/>
                </a:solidFill>
                <a:latin typeface="Poppins Medium"/>
                <a:ea typeface="Poppins Medium"/>
                <a:cs typeface="Poppins Medium"/>
                <a:sym typeface="Poppins Medium"/>
              </a:defRPr>
            </a:lvl1pPr>
            <a:lvl2pPr lvl="1" rtl="0">
              <a:spcBef>
                <a:spcPts val="0"/>
              </a:spcBef>
              <a:spcAft>
                <a:spcPts val="0"/>
              </a:spcAft>
              <a:buClr>
                <a:schemeClr val="dk1"/>
              </a:buClr>
              <a:buSzPts val="4000"/>
              <a:buNone/>
              <a:defRPr sz="4000">
                <a:solidFill>
                  <a:schemeClr val="dk1"/>
                </a:solidFill>
              </a:defRPr>
            </a:lvl2pPr>
            <a:lvl3pPr lvl="2" rtl="0">
              <a:spcBef>
                <a:spcPts val="0"/>
              </a:spcBef>
              <a:spcAft>
                <a:spcPts val="0"/>
              </a:spcAft>
              <a:buClr>
                <a:schemeClr val="dk1"/>
              </a:buClr>
              <a:buSzPts val="4000"/>
              <a:buNone/>
              <a:defRPr sz="4000">
                <a:solidFill>
                  <a:schemeClr val="dk1"/>
                </a:solidFill>
              </a:defRPr>
            </a:lvl3pPr>
            <a:lvl4pPr lvl="3" rtl="0">
              <a:spcBef>
                <a:spcPts val="0"/>
              </a:spcBef>
              <a:spcAft>
                <a:spcPts val="0"/>
              </a:spcAft>
              <a:buClr>
                <a:schemeClr val="dk1"/>
              </a:buClr>
              <a:buSzPts val="4000"/>
              <a:buNone/>
              <a:defRPr sz="4000">
                <a:solidFill>
                  <a:schemeClr val="dk1"/>
                </a:solidFill>
              </a:defRPr>
            </a:lvl4pPr>
            <a:lvl5pPr lvl="4" rtl="0">
              <a:spcBef>
                <a:spcPts val="0"/>
              </a:spcBef>
              <a:spcAft>
                <a:spcPts val="0"/>
              </a:spcAft>
              <a:buClr>
                <a:schemeClr val="dk1"/>
              </a:buClr>
              <a:buSzPts val="4000"/>
              <a:buNone/>
              <a:defRPr sz="4000">
                <a:solidFill>
                  <a:schemeClr val="dk1"/>
                </a:solidFill>
              </a:defRPr>
            </a:lvl5pPr>
            <a:lvl6pPr lvl="5" rtl="0">
              <a:spcBef>
                <a:spcPts val="0"/>
              </a:spcBef>
              <a:spcAft>
                <a:spcPts val="0"/>
              </a:spcAft>
              <a:buClr>
                <a:schemeClr val="dk1"/>
              </a:buClr>
              <a:buSzPts val="4000"/>
              <a:buNone/>
              <a:defRPr sz="4000">
                <a:solidFill>
                  <a:schemeClr val="dk1"/>
                </a:solidFill>
              </a:defRPr>
            </a:lvl6pPr>
            <a:lvl7pPr lvl="6" rtl="0">
              <a:spcBef>
                <a:spcPts val="0"/>
              </a:spcBef>
              <a:spcAft>
                <a:spcPts val="0"/>
              </a:spcAft>
              <a:buClr>
                <a:schemeClr val="dk1"/>
              </a:buClr>
              <a:buSzPts val="4000"/>
              <a:buNone/>
              <a:defRPr sz="4000">
                <a:solidFill>
                  <a:schemeClr val="dk1"/>
                </a:solidFill>
              </a:defRPr>
            </a:lvl7pPr>
            <a:lvl8pPr lvl="7" rtl="0">
              <a:spcBef>
                <a:spcPts val="0"/>
              </a:spcBef>
              <a:spcAft>
                <a:spcPts val="0"/>
              </a:spcAft>
              <a:buClr>
                <a:schemeClr val="dk1"/>
              </a:buClr>
              <a:buSzPts val="4000"/>
              <a:buNone/>
              <a:defRPr sz="4000">
                <a:solidFill>
                  <a:schemeClr val="dk1"/>
                </a:solidFill>
              </a:defRPr>
            </a:lvl8pPr>
            <a:lvl9pPr lvl="8" rtl="0">
              <a:spcBef>
                <a:spcPts val="0"/>
              </a:spcBef>
              <a:spcAft>
                <a:spcPts val="0"/>
              </a:spcAft>
              <a:buClr>
                <a:schemeClr val="dk1"/>
              </a:buClr>
              <a:buSzPts val="4000"/>
              <a:buNone/>
              <a:defRPr sz="4000">
                <a:solidFill>
                  <a:schemeClr val="dk1"/>
                </a:solidFill>
              </a:defRPr>
            </a:lvl9pPr>
          </a:lstStyle>
          <a:p/>
        </p:txBody>
      </p:sp>
      <p:sp>
        <p:nvSpPr>
          <p:cNvPr id="141" name="Google Shape;141;p2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 Financial Independence">
  <p:cSld name="MAIN_POINT_1_1_1_1_1">
    <p:bg>
      <p:bgPr>
        <a:solidFill>
          <a:schemeClr val="accent6"/>
        </a:solidFill>
      </p:bgPr>
    </p:bg>
    <p:spTree>
      <p:nvGrpSpPr>
        <p:cNvPr id="142" name="Shape 142"/>
        <p:cNvGrpSpPr/>
        <p:nvPr/>
      </p:nvGrpSpPr>
      <p:grpSpPr>
        <a:xfrm>
          <a:off x="0" y="0"/>
          <a:ext cx="0" cy="0"/>
          <a:chOff x="0" y="0"/>
          <a:chExt cx="0" cy="0"/>
        </a:xfrm>
      </p:grpSpPr>
      <p:sp>
        <p:nvSpPr>
          <p:cNvPr id="143" name="Google Shape;143;p27"/>
          <p:cNvSpPr txBox="1"/>
          <p:nvPr>
            <p:ph type="title"/>
          </p:nvPr>
        </p:nvSpPr>
        <p:spPr>
          <a:xfrm>
            <a:off x="807274" y="1090075"/>
            <a:ext cx="7417500" cy="3103800"/>
          </a:xfrm>
          <a:prstGeom prst="rect">
            <a:avLst/>
          </a:prstGeom>
        </p:spPr>
        <p:txBody>
          <a:bodyPr anchorCtr="0" anchor="ctr" bIns="91425" lIns="0" spcFirstLastPara="1" rIns="91425" wrap="square" tIns="91425">
            <a:noAutofit/>
          </a:bodyPr>
          <a:lstStyle>
            <a:lvl1pPr lvl="0" rtl="0">
              <a:spcBef>
                <a:spcPts val="0"/>
              </a:spcBef>
              <a:spcAft>
                <a:spcPts val="0"/>
              </a:spcAft>
              <a:buClr>
                <a:schemeClr val="dk1"/>
              </a:buClr>
              <a:buSzPts val="4000"/>
              <a:buFont typeface="Poppins Medium"/>
              <a:buNone/>
              <a:defRPr b="0" sz="4000">
                <a:solidFill>
                  <a:schemeClr val="dk1"/>
                </a:solidFill>
                <a:latin typeface="Poppins Medium"/>
                <a:ea typeface="Poppins Medium"/>
                <a:cs typeface="Poppins Medium"/>
                <a:sym typeface="Poppins Medium"/>
              </a:defRPr>
            </a:lvl1pPr>
            <a:lvl2pPr lvl="1" rtl="0">
              <a:spcBef>
                <a:spcPts val="0"/>
              </a:spcBef>
              <a:spcAft>
                <a:spcPts val="0"/>
              </a:spcAft>
              <a:buClr>
                <a:schemeClr val="dk1"/>
              </a:buClr>
              <a:buSzPts val="4000"/>
              <a:buNone/>
              <a:defRPr sz="4000">
                <a:solidFill>
                  <a:schemeClr val="dk1"/>
                </a:solidFill>
              </a:defRPr>
            </a:lvl2pPr>
            <a:lvl3pPr lvl="2" rtl="0">
              <a:spcBef>
                <a:spcPts val="0"/>
              </a:spcBef>
              <a:spcAft>
                <a:spcPts val="0"/>
              </a:spcAft>
              <a:buClr>
                <a:schemeClr val="dk1"/>
              </a:buClr>
              <a:buSzPts val="4000"/>
              <a:buNone/>
              <a:defRPr sz="4000">
                <a:solidFill>
                  <a:schemeClr val="dk1"/>
                </a:solidFill>
              </a:defRPr>
            </a:lvl3pPr>
            <a:lvl4pPr lvl="3" rtl="0">
              <a:spcBef>
                <a:spcPts val="0"/>
              </a:spcBef>
              <a:spcAft>
                <a:spcPts val="0"/>
              </a:spcAft>
              <a:buClr>
                <a:schemeClr val="dk1"/>
              </a:buClr>
              <a:buSzPts val="4000"/>
              <a:buNone/>
              <a:defRPr sz="4000">
                <a:solidFill>
                  <a:schemeClr val="dk1"/>
                </a:solidFill>
              </a:defRPr>
            </a:lvl4pPr>
            <a:lvl5pPr lvl="4" rtl="0">
              <a:spcBef>
                <a:spcPts val="0"/>
              </a:spcBef>
              <a:spcAft>
                <a:spcPts val="0"/>
              </a:spcAft>
              <a:buClr>
                <a:schemeClr val="dk1"/>
              </a:buClr>
              <a:buSzPts val="4000"/>
              <a:buNone/>
              <a:defRPr sz="4000">
                <a:solidFill>
                  <a:schemeClr val="dk1"/>
                </a:solidFill>
              </a:defRPr>
            </a:lvl5pPr>
            <a:lvl6pPr lvl="5" rtl="0">
              <a:spcBef>
                <a:spcPts val="0"/>
              </a:spcBef>
              <a:spcAft>
                <a:spcPts val="0"/>
              </a:spcAft>
              <a:buClr>
                <a:schemeClr val="dk1"/>
              </a:buClr>
              <a:buSzPts val="4000"/>
              <a:buNone/>
              <a:defRPr sz="4000">
                <a:solidFill>
                  <a:schemeClr val="dk1"/>
                </a:solidFill>
              </a:defRPr>
            </a:lvl6pPr>
            <a:lvl7pPr lvl="6" rtl="0">
              <a:spcBef>
                <a:spcPts val="0"/>
              </a:spcBef>
              <a:spcAft>
                <a:spcPts val="0"/>
              </a:spcAft>
              <a:buClr>
                <a:schemeClr val="dk1"/>
              </a:buClr>
              <a:buSzPts val="4000"/>
              <a:buNone/>
              <a:defRPr sz="4000">
                <a:solidFill>
                  <a:schemeClr val="dk1"/>
                </a:solidFill>
              </a:defRPr>
            </a:lvl7pPr>
            <a:lvl8pPr lvl="7" rtl="0">
              <a:spcBef>
                <a:spcPts val="0"/>
              </a:spcBef>
              <a:spcAft>
                <a:spcPts val="0"/>
              </a:spcAft>
              <a:buClr>
                <a:schemeClr val="dk1"/>
              </a:buClr>
              <a:buSzPts val="4000"/>
              <a:buNone/>
              <a:defRPr sz="4000">
                <a:solidFill>
                  <a:schemeClr val="dk1"/>
                </a:solidFill>
              </a:defRPr>
            </a:lvl8pPr>
            <a:lvl9pPr lvl="8" rtl="0">
              <a:spcBef>
                <a:spcPts val="0"/>
              </a:spcBef>
              <a:spcAft>
                <a:spcPts val="0"/>
              </a:spcAft>
              <a:buClr>
                <a:schemeClr val="dk1"/>
              </a:buClr>
              <a:buSzPts val="4000"/>
              <a:buNone/>
              <a:defRPr sz="4000">
                <a:solidFill>
                  <a:schemeClr val="dk1"/>
                </a:solidFill>
              </a:defRPr>
            </a:lvl9pPr>
          </a:lstStyle>
          <a:p/>
        </p:txBody>
      </p:sp>
      <p:sp>
        <p:nvSpPr>
          <p:cNvPr id="144" name="Google Shape;144;p2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 Insurance">
  <p:cSld name="MAIN_POINT_1_1_1_1_1_1">
    <p:bg>
      <p:bgPr>
        <a:solidFill>
          <a:srgbClr val="169FFF"/>
        </a:solidFill>
      </p:bgPr>
    </p:bg>
    <p:spTree>
      <p:nvGrpSpPr>
        <p:cNvPr id="145" name="Shape 145"/>
        <p:cNvGrpSpPr/>
        <p:nvPr/>
      </p:nvGrpSpPr>
      <p:grpSpPr>
        <a:xfrm>
          <a:off x="0" y="0"/>
          <a:ext cx="0" cy="0"/>
          <a:chOff x="0" y="0"/>
          <a:chExt cx="0" cy="0"/>
        </a:xfrm>
      </p:grpSpPr>
      <p:sp>
        <p:nvSpPr>
          <p:cNvPr id="146" name="Google Shape;146;p28"/>
          <p:cNvSpPr txBox="1"/>
          <p:nvPr>
            <p:ph type="title"/>
          </p:nvPr>
        </p:nvSpPr>
        <p:spPr>
          <a:xfrm>
            <a:off x="807274" y="1090075"/>
            <a:ext cx="7417500" cy="3103800"/>
          </a:xfrm>
          <a:prstGeom prst="rect">
            <a:avLst/>
          </a:prstGeom>
        </p:spPr>
        <p:txBody>
          <a:bodyPr anchorCtr="0" anchor="ctr" bIns="91425" lIns="0" spcFirstLastPara="1" rIns="91425" wrap="square" tIns="91425">
            <a:noAutofit/>
          </a:bodyPr>
          <a:lstStyle>
            <a:lvl1pPr lvl="0" rtl="0">
              <a:spcBef>
                <a:spcPts val="0"/>
              </a:spcBef>
              <a:spcAft>
                <a:spcPts val="0"/>
              </a:spcAft>
              <a:buClr>
                <a:schemeClr val="dk1"/>
              </a:buClr>
              <a:buSzPts val="4000"/>
              <a:buFont typeface="Poppins Medium"/>
              <a:buNone/>
              <a:defRPr b="0" sz="4000">
                <a:solidFill>
                  <a:schemeClr val="dk1"/>
                </a:solidFill>
                <a:latin typeface="Poppins Medium"/>
                <a:ea typeface="Poppins Medium"/>
                <a:cs typeface="Poppins Medium"/>
                <a:sym typeface="Poppins Medium"/>
              </a:defRPr>
            </a:lvl1pPr>
            <a:lvl2pPr lvl="1" rtl="0">
              <a:spcBef>
                <a:spcPts val="0"/>
              </a:spcBef>
              <a:spcAft>
                <a:spcPts val="0"/>
              </a:spcAft>
              <a:buClr>
                <a:schemeClr val="dk1"/>
              </a:buClr>
              <a:buSzPts val="4000"/>
              <a:buNone/>
              <a:defRPr sz="4000">
                <a:solidFill>
                  <a:schemeClr val="dk1"/>
                </a:solidFill>
              </a:defRPr>
            </a:lvl2pPr>
            <a:lvl3pPr lvl="2" rtl="0">
              <a:spcBef>
                <a:spcPts val="0"/>
              </a:spcBef>
              <a:spcAft>
                <a:spcPts val="0"/>
              </a:spcAft>
              <a:buClr>
                <a:schemeClr val="dk1"/>
              </a:buClr>
              <a:buSzPts val="4000"/>
              <a:buNone/>
              <a:defRPr sz="4000">
                <a:solidFill>
                  <a:schemeClr val="dk1"/>
                </a:solidFill>
              </a:defRPr>
            </a:lvl3pPr>
            <a:lvl4pPr lvl="3" rtl="0">
              <a:spcBef>
                <a:spcPts val="0"/>
              </a:spcBef>
              <a:spcAft>
                <a:spcPts val="0"/>
              </a:spcAft>
              <a:buClr>
                <a:schemeClr val="dk1"/>
              </a:buClr>
              <a:buSzPts val="4000"/>
              <a:buNone/>
              <a:defRPr sz="4000">
                <a:solidFill>
                  <a:schemeClr val="dk1"/>
                </a:solidFill>
              </a:defRPr>
            </a:lvl4pPr>
            <a:lvl5pPr lvl="4" rtl="0">
              <a:spcBef>
                <a:spcPts val="0"/>
              </a:spcBef>
              <a:spcAft>
                <a:spcPts val="0"/>
              </a:spcAft>
              <a:buClr>
                <a:schemeClr val="dk1"/>
              </a:buClr>
              <a:buSzPts val="4000"/>
              <a:buNone/>
              <a:defRPr sz="4000">
                <a:solidFill>
                  <a:schemeClr val="dk1"/>
                </a:solidFill>
              </a:defRPr>
            </a:lvl5pPr>
            <a:lvl6pPr lvl="5" rtl="0">
              <a:spcBef>
                <a:spcPts val="0"/>
              </a:spcBef>
              <a:spcAft>
                <a:spcPts val="0"/>
              </a:spcAft>
              <a:buClr>
                <a:schemeClr val="dk1"/>
              </a:buClr>
              <a:buSzPts val="4000"/>
              <a:buNone/>
              <a:defRPr sz="4000">
                <a:solidFill>
                  <a:schemeClr val="dk1"/>
                </a:solidFill>
              </a:defRPr>
            </a:lvl6pPr>
            <a:lvl7pPr lvl="6" rtl="0">
              <a:spcBef>
                <a:spcPts val="0"/>
              </a:spcBef>
              <a:spcAft>
                <a:spcPts val="0"/>
              </a:spcAft>
              <a:buClr>
                <a:schemeClr val="dk1"/>
              </a:buClr>
              <a:buSzPts val="4000"/>
              <a:buNone/>
              <a:defRPr sz="4000">
                <a:solidFill>
                  <a:schemeClr val="dk1"/>
                </a:solidFill>
              </a:defRPr>
            </a:lvl7pPr>
            <a:lvl8pPr lvl="7" rtl="0">
              <a:spcBef>
                <a:spcPts val="0"/>
              </a:spcBef>
              <a:spcAft>
                <a:spcPts val="0"/>
              </a:spcAft>
              <a:buClr>
                <a:schemeClr val="dk1"/>
              </a:buClr>
              <a:buSzPts val="4000"/>
              <a:buNone/>
              <a:defRPr sz="4000">
                <a:solidFill>
                  <a:schemeClr val="dk1"/>
                </a:solidFill>
              </a:defRPr>
            </a:lvl8pPr>
            <a:lvl9pPr lvl="8" rtl="0">
              <a:spcBef>
                <a:spcPts val="0"/>
              </a:spcBef>
              <a:spcAft>
                <a:spcPts val="0"/>
              </a:spcAft>
              <a:buClr>
                <a:schemeClr val="dk1"/>
              </a:buClr>
              <a:buSzPts val="4000"/>
              <a:buNone/>
              <a:defRPr sz="4000">
                <a:solidFill>
                  <a:schemeClr val="dk1"/>
                </a:solidFill>
              </a:defRPr>
            </a:lvl9pPr>
          </a:lstStyle>
          <a:p/>
        </p:txBody>
      </p:sp>
      <p:sp>
        <p:nvSpPr>
          <p:cNvPr id="147" name="Google Shape;147;p2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 Real Estate">
  <p:cSld name="MAIN_POINT_1_1_1_1_1_1_1">
    <p:bg>
      <p:bgPr>
        <a:solidFill>
          <a:srgbClr val="284ECD"/>
        </a:solidFill>
      </p:bgPr>
    </p:bg>
    <p:spTree>
      <p:nvGrpSpPr>
        <p:cNvPr id="148" name="Shape 148"/>
        <p:cNvGrpSpPr/>
        <p:nvPr/>
      </p:nvGrpSpPr>
      <p:grpSpPr>
        <a:xfrm>
          <a:off x="0" y="0"/>
          <a:ext cx="0" cy="0"/>
          <a:chOff x="0" y="0"/>
          <a:chExt cx="0" cy="0"/>
        </a:xfrm>
      </p:grpSpPr>
      <p:sp>
        <p:nvSpPr>
          <p:cNvPr id="149" name="Google Shape;149;p29"/>
          <p:cNvSpPr txBox="1"/>
          <p:nvPr>
            <p:ph type="title"/>
          </p:nvPr>
        </p:nvSpPr>
        <p:spPr>
          <a:xfrm>
            <a:off x="807274" y="1090075"/>
            <a:ext cx="7417500" cy="3103800"/>
          </a:xfrm>
          <a:prstGeom prst="rect">
            <a:avLst/>
          </a:prstGeom>
        </p:spPr>
        <p:txBody>
          <a:bodyPr anchorCtr="0" anchor="ctr" bIns="91425" lIns="0" spcFirstLastPara="1" rIns="91425" wrap="square" tIns="91425">
            <a:noAutofit/>
          </a:bodyPr>
          <a:lstStyle>
            <a:lvl1pPr lvl="0" rtl="0">
              <a:spcBef>
                <a:spcPts val="0"/>
              </a:spcBef>
              <a:spcAft>
                <a:spcPts val="0"/>
              </a:spcAft>
              <a:buClr>
                <a:schemeClr val="dk1"/>
              </a:buClr>
              <a:buSzPts val="4000"/>
              <a:buFont typeface="Poppins Medium"/>
              <a:buNone/>
              <a:defRPr b="0" sz="4000">
                <a:solidFill>
                  <a:schemeClr val="dk1"/>
                </a:solidFill>
                <a:latin typeface="Poppins Medium"/>
                <a:ea typeface="Poppins Medium"/>
                <a:cs typeface="Poppins Medium"/>
                <a:sym typeface="Poppins Medium"/>
              </a:defRPr>
            </a:lvl1pPr>
            <a:lvl2pPr lvl="1" rtl="0">
              <a:spcBef>
                <a:spcPts val="0"/>
              </a:spcBef>
              <a:spcAft>
                <a:spcPts val="0"/>
              </a:spcAft>
              <a:buClr>
                <a:schemeClr val="dk1"/>
              </a:buClr>
              <a:buSzPts val="4000"/>
              <a:buNone/>
              <a:defRPr sz="4000">
                <a:solidFill>
                  <a:schemeClr val="dk1"/>
                </a:solidFill>
              </a:defRPr>
            </a:lvl2pPr>
            <a:lvl3pPr lvl="2" rtl="0">
              <a:spcBef>
                <a:spcPts val="0"/>
              </a:spcBef>
              <a:spcAft>
                <a:spcPts val="0"/>
              </a:spcAft>
              <a:buClr>
                <a:schemeClr val="dk1"/>
              </a:buClr>
              <a:buSzPts val="4000"/>
              <a:buNone/>
              <a:defRPr sz="4000">
                <a:solidFill>
                  <a:schemeClr val="dk1"/>
                </a:solidFill>
              </a:defRPr>
            </a:lvl3pPr>
            <a:lvl4pPr lvl="3" rtl="0">
              <a:spcBef>
                <a:spcPts val="0"/>
              </a:spcBef>
              <a:spcAft>
                <a:spcPts val="0"/>
              </a:spcAft>
              <a:buClr>
                <a:schemeClr val="dk1"/>
              </a:buClr>
              <a:buSzPts val="4000"/>
              <a:buNone/>
              <a:defRPr sz="4000">
                <a:solidFill>
                  <a:schemeClr val="dk1"/>
                </a:solidFill>
              </a:defRPr>
            </a:lvl4pPr>
            <a:lvl5pPr lvl="4" rtl="0">
              <a:spcBef>
                <a:spcPts val="0"/>
              </a:spcBef>
              <a:spcAft>
                <a:spcPts val="0"/>
              </a:spcAft>
              <a:buClr>
                <a:schemeClr val="dk1"/>
              </a:buClr>
              <a:buSzPts val="4000"/>
              <a:buNone/>
              <a:defRPr sz="4000">
                <a:solidFill>
                  <a:schemeClr val="dk1"/>
                </a:solidFill>
              </a:defRPr>
            </a:lvl5pPr>
            <a:lvl6pPr lvl="5" rtl="0">
              <a:spcBef>
                <a:spcPts val="0"/>
              </a:spcBef>
              <a:spcAft>
                <a:spcPts val="0"/>
              </a:spcAft>
              <a:buClr>
                <a:schemeClr val="dk1"/>
              </a:buClr>
              <a:buSzPts val="4000"/>
              <a:buNone/>
              <a:defRPr sz="4000">
                <a:solidFill>
                  <a:schemeClr val="dk1"/>
                </a:solidFill>
              </a:defRPr>
            </a:lvl6pPr>
            <a:lvl7pPr lvl="6" rtl="0">
              <a:spcBef>
                <a:spcPts val="0"/>
              </a:spcBef>
              <a:spcAft>
                <a:spcPts val="0"/>
              </a:spcAft>
              <a:buClr>
                <a:schemeClr val="dk1"/>
              </a:buClr>
              <a:buSzPts val="4000"/>
              <a:buNone/>
              <a:defRPr sz="4000">
                <a:solidFill>
                  <a:schemeClr val="dk1"/>
                </a:solidFill>
              </a:defRPr>
            </a:lvl7pPr>
            <a:lvl8pPr lvl="7" rtl="0">
              <a:spcBef>
                <a:spcPts val="0"/>
              </a:spcBef>
              <a:spcAft>
                <a:spcPts val="0"/>
              </a:spcAft>
              <a:buClr>
                <a:schemeClr val="dk1"/>
              </a:buClr>
              <a:buSzPts val="4000"/>
              <a:buNone/>
              <a:defRPr sz="4000">
                <a:solidFill>
                  <a:schemeClr val="dk1"/>
                </a:solidFill>
              </a:defRPr>
            </a:lvl8pPr>
            <a:lvl9pPr lvl="8" rtl="0">
              <a:spcBef>
                <a:spcPts val="0"/>
              </a:spcBef>
              <a:spcAft>
                <a:spcPts val="0"/>
              </a:spcAft>
              <a:buClr>
                <a:schemeClr val="dk1"/>
              </a:buClr>
              <a:buSzPts val="4000"/>
              <a:buNone/>
              <a:defRPr sz="4000">
                <a:solidFill>
                  <a:schemeClr val="dk1"/>
                </a:solidFill>
              </a:defRPr>
            </a:lvl9pPr>
          </a:lstStyle>
          <a:p/>
        </p:txBody>
      </p:sp>
      <p:sp>
        <p:nvSpPr>
          <p:cNvPr id="150" name="Google Shape;150;p2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 Estate">
  <p:cSld name="MAIN_POINT_1_1_1_1_1_1_1_1">
    <p:bg>
      <p:bgPr>
        <a:solidFill>
          <a:srgbClr val="5A40DF"/>
        </a:solidFill>
      </p:bgPr>
    </p:bg>
    <p:spTree>
      <p:nvGrpSpPr>
        <p:cNvPr id="151" name="Shape 151"/>
        <p:cNvGrpSpPr/>
        <p:nvPr/>
      </p:nvGrpSpPr>
      <p:grpSpPr>
        <a:xfrm>
          <a:off x="0" y="0"/>
          <a:ext cx="0" cy="0"/>
          <a:chOff x="0" y="0"/>
          <a:chExt cx="0" cy="0"/>
        </a:xfrm>
      </p:grpSpPr>
      <p:sp>
        <p:nvSpPr>
          <p:cNvPr id="152" name="Google Shape;152;p30"/>
          <p:cNvSpPr txBox="1"/>
          <p:nvPr>
            <p:ph type="title"/>
          </p:nvPr>
        </p:nvSpPr>
        <p:spPr>
          <a:xfrm>
            <a:off x="807274" y="1090075"/>
            <a:ext cx="7417500" cy="3103800"/>
          </a:xfrm>
          <a:prstGeom prst="rect">
            <a:avLst/>
          </a:prstGeom>
        </p:spPr>
        <p:txBody>
          <a:bodyPr anchorCtr="0" anchor="ctr" bIns="91425" lIns="0" spcFirstLastPara="1" rIns="91425" wrap="square" tIns="91425">
            <a:noAutofit/>
          </a:bodyPr>
          <a:lstStyle>
            <a:lvl1pPr lvl="0" rtl="0">
              <a:spcBef>
                <a:spcPts val="0"/>
              </a:spcBef>
              <a:spcAft>
                <a:spcPts val="0"/>
              </a:spcAft>
              <a:buClr>
                <a:schemeClr val="dk1"/>
              </a:buClr>
              <a:buSzPts val="4000"/>
              <a:buFont typeface="Poppins Medium"/>
              <a:buNone/>
              <a:defRPr b="0" sz="4000">
                <a:solidFill>
                  <a:schemeClr val="dk1"/>
                </a:solidFill>
                <a:latin typeface="Poppins Medium"/>
                <a:ea typeface="Poppins Medium"/>
                <a:cs typeface="Poppins Medium"/>
                <a:sym typeface="Poppins Medium"/>
              </a:defRPr>
            </a:lvl1pPr>
            <a:lvl2pPr lvl="1" rtl="0">
              <a:spcBef>
                <a:spcPts val="0"/>
              </a:spcBef>
              <a:spcAft>
                <a:spcPts val="0"/>
              </a:spcAft>
              <a:buClr>
                <a:schemeClr val="dk1"/>
              </a:buClr>
              <a:buSzPts val="4000"/>
              <a:buNone/>
              <a:defRPr sz="4000">
                <a:solidFill>
                  <a:schemeClr val="dk1"/>
                </a:solidFill>
              </a:defRPr>
            </a:lvl2pPr>
            <a:lvl3pPr lvl="2" rtl="0">
              <a:spcBef>
                <a:spcPts val="0"/>
              </a:spcBef>
              <a:spcAft>
                <a:spcPts val="0"/>
              </a:spcAft>
              <a:buClr>
                <a:schemeClr val="dk1"/>
              </a:buClr>
              <a:buSzPts val="4000"/>
              <a:buNone/>
              <a:defRPr sz="4000">
                <a:solidFill>
                  <a:schemeClr val="dk1"/>
                </a:solidFill>
              </a:defRPr>
            </a:lvl3pPr>
            <a:lvl4pPr lvl="3" rtl="0">
              <a:spcBef>
                <a:spcPts val="0"/>
              </a:spcBef>
              <a:spcAft>
                <a:spcPts val="0"/>
              </a:spcAft>
              <a:buClr>
                <a:schemeClr val="dk1"/>
              </a:buClr>
              <a:buSzPts val="4000"/>
              <a:buNone/>
              <a:defRPr sz="4000">
                <a:solidFill>
                  <a:schemeClr val="dk1"/>
                </a:solidFill>
              </a:defRPr>
            </a:lvl4pPr>
            <a:lvl5pPr lvl="4" rtl="0">
              <a:spcBef>
                <a:spcPts val="0"/>
              </a:spcBef>
              <a:spcAft>
                <a:spcPts val="0"/>
              </a:spcAft>
              <a:buClr>
                <a:schemeClr val="dk1"/>
              </a:buClr>
              <a:buSzPts val="4000"/>
              <a:buNone/>
              <a:defRPr sz="4000">
                <a:solidFill>
                  <a:schemeClr val="dk1"/>
                </a:solidFill>
              </a:defRPr>
            </a:lvl5pPr>
            <a:lvl6pPr lvl="5" rtl="0">
              <a:spcBef>
                <a:spcPts val="0"/>
              </a:spcBef>
              <a:spcAft>
                <a:spcPts val="0"/>
              </a:spcAft>
              <a:buClr>
                <a:schemeClr val="dk1"/>
              </a:buClr>
              <a:buSzPts val="4000"/>
              <a:buNone/>
              <a:defRPr sz="4000">
                <a:solidFill>
                  <a:schemeClr val="dk1"/>
                </a:solidFill>
              </a:defRPr>
            </a:lvl6pPr>
            <a:lvl7pPr lvl="6" rtl="0">
              <a:spcBef>
                <a:spcPts val="0"/>
              </a:spcBef>
              <a:spcAft>
                <a:spcPts val="0"/>
              </a:spcAft>
              <a:buClr>
                <a:schemeClr val="dk1"/>
              </a:buClr>
              <a:buSzPts val="4000"/>
              <a:buNone/>
              <a:defRPr sz="4000">
                <a:solidFill>
                  <a:schemeClr val="dk1"/>
                </a:solidFill>
              </a:defRPr>
            </a:lvl7pPr>
            <a:lvl8pPr lvl="7" rtl="0">
              <a:spcBef>
                <a:spcPts val="0"/>
              </a:spcBef>
              <a:spcAft>
                <a:spcPts val="0"/>
              </a:spcAft>
              <a:buClr>
                <a:schemeClr val="dk1"/>
              </a:buClr>
              <a:buSzPts val="4000"/>
              <a:buNone/>
              <a:defRPr sz="4000">
                <a:solidFill>
                  <a:schemeClr val="dk1"/>
                </a:solidFill>
              </a:defRPr>
            </a:lvl8pPr>
            <a:lvl9pPr lvl="8" rtl="0">
              <a:spcBef>
                <a:spcPts val="0"/>
              </a:spcBef>
              <a:spcAft>
                <a:spcPts val="0"/>
              </a:spcAft>
              <a:buClr>
                <a:schemeClr val="dk1"/>
              </a:buClr>
              <a:buSzPts val="4000"/>
              <a:buNone/>
              <a:defRPr sz="4000">
                <a:solidFill>
                  <a:schemeClr val="dk1"/>
                </a:solidFill>
              </a:defRPr>
            </a:lvl9pPr>
          </a:lstStyle>
          <a:p/>
        </p:txBody>
      </p:sp>
      <p:sp>
        <p:nvSpPr>
          <p:cNvPr id="153" name="Google Shape;153;p3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 Alternate">
  <p:cSld name="SECTION_HEADER_2">
    <p:bg>
      <p:bgPr>
        <a:solidFill>
          <a:schemeClr val="dk1"/>
        </a:solidFill>
      </p:bgPr>
    </p:bg>
    <p:spTree>
      <p:nvGrpSpPr>
        <p:cNvPr id="18" name="Shape 18"/>
        <p:cNvGrpSpPr/>
        <p:nvPr/>
      </p:nvGrpSpPr>
      <p:grpSpPr>
        <a:xfrm>
          <a:off x="0" y="0"/>
          <a:ext cx="0" cy="0"/>
          <a:chOff x="0" y="0"/>
          <a:chExt cx="0" cy="0"/>
        </a:xfrm>
      </p:grpSpPr>
      <p:sp>
        <p:nvSpPr>
          <p:cNvPr id="19" name="Google Shape;19;p4"/>
          <p:cNvSpPr txBox="1"/>
          <p:nvPr>
            <p:ph type="title"/>
          </p:nvPr>
        </p:nvSpPr>
        <p:spPr>
          <a:xfrm>
            <a:off x="850392" y="1133347"/>
            <a:ext cx="7960200" cy="1561500"/>
          </a:xfrm>
          <a:prstGeom prst="rect">
            <a:avLst/>
          </a:prstGeom>
        </p:spPr>
        <p:txBody>
          <a:bodyPr anchorCtr="0" anchor="b" bIns="91425" lIns="0" spcFirstLastPara="1" rIns="91425" wrap="square" tIns="91425">
            <a:noAutofit/>
          </a:bodyPr>
          <a:lstStyle>
            <a:lvl1pPr lvl="0" rtl="0">
              <a:spcBef>
                <a:spcPts val="0"/>
              </a:spcBef>
              <a:spcAft>
                <a:spcPts val="0"/>
              </a:spcAft>
              <a:buSzPts val="4200"/>
              <a:buNone/>
              <a:defRPr sz="4200"/>
            </a:lvl1pPr>
            <a:lvl2pPr lvl="1" rtl="0" algn="ctr">
              <a:spcBef>
                <a:spcPts val="0"/>
              </a:spcBef>
              <a:spcAft>
                <a:spcPts val="0"/>
              </a:spcAft>
              <a:buClr>
                <a:schemeClr val="dk1"/>
              </a:buClr>
              <a:buSzPts val="3600"/>
              <a:buNone/>
              <a:defRPr sz="3600">
                <a:solidFill>
                  <a:schemeClr val="dk1"/>
                </a:solidFill>
              </a:defRPr>
            </a:lvl2pPr>
            <a:lvl3pPr lvl="2" rtl="0" algn="ctr">
              <a:spcBef>
                <a:spcPts val="0"/>
              </a:spcBef>
              <a:spcAft>
                <a:spcPts val="0"/>
              </a:spcAft>
              <a:buClr>
                <a:schemeClr val="dk1"/>
              </a:buClr>
              <a:buSzPts val="3600"/>
              <a:buNone/>
              <a:defRPr sz="3600">
                <a:solidFill>
                  <a:schemeClr val="dk1"/>
                </a:solidFill>
              </a:defRPr>
            </a:lvl3pPr>
            <a:lvl4pPr lvl="3" rtl="0" algn="ctr">
              <a:spcBef>
                <a:spcPts val="0"/>
              </a:spcBef>
              <a:spcAft>
                <a:spcPts val="0"/>
              </a:spcAft>
              <a:buClr>
                <a:schemeClr val="dk1"/>
              </a:buClr>
              <a:buSzPts val="3600"/>
              <a:buNone/>
              <a:defRPr sz="3600">
                <a:solidFill>
                  <a:schemeClr val="dk1"/>
                </a:solidFill>
              </a:defRPr>
            </a:lvl4pPr>
            <a:lvl5pPr lvl="4" rtl="0" algn="ctr">
              <a:spcBef>
                <a:spcPts val="0"/>
              </a:spcBef>
              <a:spcAft>
                <a:spcPts val="0"/>
              </a:spcAft>
              <a:buClr>
                <a:schemeClr val="dk1"/>
              </a:buClr>
              <a:buSzPts val="3600"/>
              <a:buNone/>
              <a:defRPr sz="3600">
                <a:solidFill>
                  <a:schemeClr val="dk1"/>
                </a:solidFill>
              </a:defRPr>
            </a:lvl5pPr>
            <a:lvl6pPr lvl="5" rtl="0" algn="ctr">
              <a:spcBef>
                <a:spcPts val="0"/>
              </a:spcBef>
              <a:spcAft>
                <a:spcPts val="0"/>
              </a:spcAft>
              <a:buClr>
                <a:schemeClr val="dk1"/>
              </a:buClr>
              <a:buSzPts val="3600"/>
              <a:buNone/>
              <a:defRPr sz="3600">
                <a:solidFill>
                  <a:schemeClr val="dk1"/>
                </a:solidFill>
              </a:defRPr>
            </a:lvl6pPr>
            <a:lvl7pPr lvl="6" rtl="0" algn="ctr">
              <a:spcBef>
                <a:spcPts val="0"/>
              </a:spcBef>
              <a:spcAft>
                <a:spcPts val="0"/>
              </a:spcAft>
              <a:buClr>
                <a:schemeClr val="dk1"/>
              </a:buClr>
              <a:buSzPts val="3600"/>
              <a:buNone/>
              <a:defRPr sz="3600">
                <a:solidFill>
                  <a:schemeClr val="dk1"/>
                </a:solidFill>
              </a:defRPr>
            </a:lvl7pPr>
            <a:lvl8pPr lvl="7" rtl="0" algn="ctr">
              <a:spcBef>
                <a:spcPts val="0"/>
              </a:spcBef>
              <a:spcAft>
                <a:spcPts val="0"/>
              </a:spcAft>
              <a:buClr>
                <a:schemeClr val="dk1"/>
              </a:buClr>
              <a:buSzPts val="3600"/>
              <a:buNone/>
              <a:defRPr sz="3600">
                <a:solidFill>
                  <a:schemeClr val="dk1"/>
                </a:solidFill>
              </a:defRPr>
            </a:lvl8pPr>
            <a:lvl9pPr lvl="8" rtl="0" algn="ctr">
              <a:spcBef>
                <a:spcPts val="0"/>
              </a:spcBef>
              <a:spcAft>
                <a:spcPts val="0"/>
              </a:spcAft>
              <a:buClr>
                <a:schemeClr val="dk1"/>
              </a:buClr>
              <a:buSzPts val="3600"/>
              <a:buNone/>
              <a:defRPr sz="3600">
                <a:solidFill>
                  <a:schemeClr val="dk1"/>
                </a:solidFill>
              </a:defRPr>
            </a:lvl9pPr>
          </a:lstStyle>
          <a:p/>
        </p:txBody>
      </p:sp>
      <p:sp>
        <p:nvSpPr>
          <p:cNvPr id="20" name="Google Shape;20;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1" name="Google Shape;21;p4"/>
          <p:cNvSpPr txBox="1"/>
          <p:nvPr>
            <p:ph idx="1" type="subTitle"/>
          </p:nvPr>
        </p:nvSpPr>
        <p:spPr>
          <a:xfrm>
            <a:off x="850392" y="2626237"/>
            <a:ext cx="7623000" cy="792600"/>
          </a:xfrm>
          <a:prstGeom prst="rect">
            <a:avLst/>
          </a:prstGeom>
        </p:spPr>
        <p:txBody>
          <a:bodyPr anchorCtr="0" anchor="t" bIns="91425" lIns="0" spcFirstLastPara="1" rIns="91425" wrap="square" tIns="91425">
            <a:noAutofit/>
          </a:bodyPr>
          <a:lstStyle>
            <a:lvl1pPr lvl="0" rtl="0">
              <a:lnSpc>
                <a:spcPct val="100000"/>
              </a:lnSpc>
              <a:spcBef>
                <a:spcPts val="0"/>
              </a:spcBef>
              <a:spcAft>
                <a:spcPts val="0"/>
              </a:spcAft>
              <a:buClr>
                <a:schemeClr val="lt2"/>
              </a:buClr>
              <a:buSzPts val="2200"/>
              <a:buNone/>
              <a:defRPr sz="2200"/>
            </a:lvl1pPr>
            <a:lvl2pPr lvl="1" rtl="0">
              <a:lnSpc>
                <a:spcPct val="100000"/>
              </a:lnSpc>
              <a:spcBef>
                <a:spcPts val="0"/>
              </a:spcBef>
              <a:spcAft>
                <a:spcPts val="0"/>
              </a:spcAft>
              <a:buSzPts val="2200"/>
              <a:buNone/>
              <a:defRPr sz="2200"/>
            </a:lvl2pPr>
            <a:lvl3pPr lvl="2" rtl="0">
              <a:lnSpc>
                <a:spcPct val="100000"/>
              </a:lnSpc>
              <a:spcBef>
                <a:spcPts val="0"/>
              </a:spcBef>
              <a:spcAft>
                <a:spcPts val="0"/>
              </a:spcAft>
              <a:buSzPts val="2200"/>
              <a:buNone/>
              <a:defRPr sz="2200"/>
            </a:lvl3pPr>
            <a:lvl4pPr lvl="3" rtl="0">
              <a:lnSpc>
                <a:spcPct val="100000"/>
              </a:lnSpc>
              <a:spcBef>
                <a:spcPts val="0"/>
              </a:spcBef>
              <a:spcAft>
                <a:spcPts val="0"/>
              </a:spcAft>
              <a:buSzPts val="2200"/>
              <a:buNone/>
              <a:defRPr sz="2200"/>
            </a:lvl4pPr>
            <a:lvl5pPr lvl="4" rtl="0">
              <a:lnSpc>
                <a:spcPct val="100000"/>
              </a:lnSpc>
              <a:spcBef>
                <a:spcPts val="0"/>
              </a:spcBef>
              <a:spcAft>
                <a:spcPts val="0"/>
              </a:spcAft>
              <a:buSzPts val="2200"/>
              <a:buNone/>
              <a:defRPr sz="2200"/>
            </a:lvl5pPr>
            <a:lvl6pPr lvl="5" rtl="0">
              <a:lnSpc>
                <a:spcPct val="100000"/>
              </a:lnSpc>
              <a:spcBef>
                <a:spcPts val="0"/>
              </a:spcBef>
              <a:spcAft>
                <a:spcPts val="0"/>
              </a:spcAft>
              <a:buSzPts val="2200"/>
              <a:buNone/>
              <a:defRPr sz="2200"/>
            </a:lvl6pPr>
            <a:lvl7pPr lvl="6" rtl="0">
              <a:lnSpc>
                <a:spcPct val="100000"/>
              </a:lnSpc>
              <a:spcBef>
                <a:spcPts val="0"/>
              </a:spcBef>
              <a:spcAft>
                <a:spcPts val="0"/>
              </a:spcAft>
              <a:buSzPts val="2200"/>
              <a:buNone/>
              <a:defRPr sz="2200"/>
            </a:lvl7pPr>
            <a:lvl8pPr lvl="7" rtl="0">
              <a:lnSpc>
                <a:spcPct val="100000"/>
              </a:lnSpc>
              <a:spcBef>
                <a:spcPts val="0"/>
              </a:spcBef>
              <a:spcAft>
                <a:spcPts val="0"/>
              </a:spcAft>
              <a:buSzPts val="2200"/>
              <a:buNone/>
              <a:defRPr sz="2200"/>
            </a:lvl8pPr>
            <a:lvl9pPr lvl="8" rtl="0">
              <a:lnSpc>
                <a:spcPct val="100000"/>
              </a:lnSpc>
              <a:spcBef>
                <a:spcPts val="0"/>
              </a:spcBef>
              <a:spcAft>
                <a:spcPts val="0"/>
              </a:spcAft>
              <a:buSzPts val="2200"/>
              <a:buNone/>
              <a:defRPr sz="2200"/>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 Savings">
  <p:cSld name="MAIN_POINT_1_1_1_1_1_1_1_1_1">
    <p:bg>
      <p:bgPr>
        <a:solidFill>
          <a:srgbClr val="31948F"/>
        </a:solidFill>
      </p:bgPr>
    </p:bg>
    <p:spTree>
      <p:nvGrpSpPr>
        <p:cNvPr id="154" name="Shape 154"/>
        <p:cNvGrpSpPr/>
        <p:nvPr/>
      </p:nvGrpSpPr>
      <p:grpSpPr>
        <a:xfrm>
          <a:off x="0" y="0"/>
          <a:ext cx="0" cy="0"/>
          <a:chOff x="0" y="0"/>
          <a:chExt cx="0" cy="0"/>
        </a:xfrm>
      </p:grpSpPr>
      <p:sp>
        <p:nvSpPr>
          <p:cNvPr id="155" name="Google Shape;155;p31"/>
          <p:cNvSpPr txBox="1"/>
          <p:nvPr>
            <p:ph type="title"/>
          </p:nvPr>
        </p:nvSpPr>
        <p:spPr>
          <a:xfrm>
            <a:off x="807274" y="1090075"/>
            <a:ext cx="7417500" cy="3103800"/>
          </a:xfrm>
          <a:prstGeom prst="rect">
            <a:avLst/>
          </a:prstGeom>
        </p:spPr>
        <p:txBody>
          <a:bodyPr anchorCtr="0" anchor="ctr" bIns="91425" lIns="0" spcFirstLastPara="1" rIns="91425" wrap="square" tIns="91425">
            <a:noAutofit/>
          </a:bodyPr>
          <a:lstStyle>
            <a:lvl1pPr lvl="0" rtl="0">
              <a:spcBef>
                <a:spcPts val="0"/>
              </a:spcBef>
              <a:spcAft>
                <a:spcPts val="0"/>
              </a:spcAft>
              <a:buClr>
                <a:schemeClr val="dk1"/>
              </a:buClr>
              <a:buSzPts val="4000"/>
              <a:buFont typeface="Poppins Medium"/>
              <a:buNone/>
              <a:defRPr b="0" sz="4000">
                <a:solidFill>
                  <a:schemeClr val="dk1"/>
                </a:solidFill>
                <a:latin typeface="Poppins Medium"/>
                <a:ea typeface="Poppins Medium"/>
                <a:cs typeface="Poppins Medium"/>
                <a:sym typeface="Poppins Medium"/>
              </a:defRPr>
            </a:lvl1pPr>
            <a:lvl2pPr lvl="1" rtl="0">
              <a:spcBef>
                <a:spcPts val="0"/>
              </a:spcBef>
              <a:spcAft>
                <a:spcPts val="0"/>
              </a:spcAft>
              <a:buClr>
                <a:schemeClr val="dk1"/>
              </a:buClr>
              <a:buSzPts val="4000"/>
              <a:buNone/>
              <a:defRPr sz="4000">
                <a:solidFill>
                  <a:schemeClr val="dk1"/>
                </a:solidFill>
              </a:defRPr>
            </a:lvl2pPr>
            <a:lvl3pPr lvl="2" rtl="0">
              <a:spcBef>
                <a:spcPts val="0"/>
              </a:spcBef>
              <a:spcAft>
                <a:spcPts val="0"/>
              </a:spcAft>
              <a:buClr>
                <a:schemeClr val="dk1"/>
              </a:buClr>
              <a:buSzPts val="4000"/>
              <a:buNone/>
              <a:defRPr sz="4000">
                <a:solidFill>
                  <a:schemeClr val="dk1"/>
                </a:solidFill>
              </a:defRPr>
            </a:lvl3pPr>
            <a:lvl4pPr lvl="3" rtl="0">
              <a:spcBef>
                <a:spcPts val="0"/>
              </a:spcBef>
              <a:spcAft>
                <a:spcPts val="0"/>
              </a:spcAft>
              <a:buClr>
                <a:schemeClr val="dk1"/>
              </a:buClr>
              <a:buSzPts val="4000"/>
              <a:buNone/>
              <a:defRPr sz="4000">
                <a:solidFill>
                  <a:schemeClr val="dk1"/>
                </a:solidFill>
              </a:defRPr>
            </a:lvl4pPr>
            <a:lvl5pPr lvl="4" rtl="0">
              <a:spcBef>
                <a:spcPts val="0"/>
              </a:spcBef>
              <a:spcAft>
                <a:spcPts val="0"/>
              </a:spcAft>
              <a:buClr>
                <a:schemeClr val="dk1"/>
              </a:buClr>
              <a:buSzPts val="4000"/>
              <a:buNone/>
              <a:defRPr sz="4000">
                <a:solidFill>
                  <a:schemeClr val="dk1"/>
                </a:solidFill>
              </a:defRPr>
            </a:lvl5pPr>
            <a:lvl6pPr lvl="5" rtl="0">
              <a:spcBef>
                <a:spcPts val="0"/>
              </a:spcBef>
              <a:spcAft>
                <a:spcPts val="0"/>
              </a:spcAft>
              <a:buClr>
                <a:schemeClr val="dk1"/>
              </a:buClr>
              <a:buSzPts val="4000"/>
              <a:buNone/>
              <a:defRPr sz="4000">
                <a:solidFill>
                  <a:schemeClr val="dk1"/>
                </a:solidFill>
              </a:defRPr>
            </a:lvl6pPr>
            <a:lvl7pPr lvl="6" rtl="0">
              <a:spcBef>
                <a:spcPts val="0"/>
              </a:spcBef>
              <a:spcAft>
                <a:spcPts val="0"/>
              </a:spcAft>
              <a:buClr>
                <a:schemeClr val="dk1"/>
              </a:buClr>
              <a:buSzPts val="4000"/>
              <a:buNone/>
              <a:defRPr sz="4000">
                <a:solidFill>
                  <a:schemeClr val="dk1"/>
                </a:solidFill>
              </a:defRPr>
            </a:lvl7pPr>
            <a:lvl8pPr lvl="7" rtl="0">
              <a:spcBef>
                <a:spcPts val="0"/>
              </a:spcBef>
              <a:spcAft>
                <a:spcPts val="0"/>
              </a:spcAft>
              <a:buClr>
                <a:schemeClr val="dk1"/>
              </a:buClr>
              <a:buSzPts val="4000"/>
              <a:buNone/>
              <a:defRPr sz="4000">
                <a:solidFill>
                  <a:schemeClr val="dk1"/>
                </a:solidFill>
              </a:defRPr>
            </a:lvl8pPr>
            <a:lvl9pPr lvl="8" rtl="0">
              <a:spcBef>
                <a:spcPts val="0"/>
              </a:spcBef>
              <a:spcAft>
                <a:spcPts val="0"/>
              </a:spcAft>
              <a:buClr>
                <a:schemeClr val="dk1"/>
              </a:buClr>
              <a:buSzPts val="4000"/>
              <a:buNone/>
              <a:defRPr sz="4000">
                <a:solidFill>
                  <a:schemeClr val="dk1"/>
                </a:solidFill>
              </a:defRPr>
            </a:lvl9pPr>
          </a:lstStyle>
          <a:p/>
        </p:txBody>
      </p:sp>
      <p:sp>
        <p:nvSpPr>
          <p:cNvPr id="156" name="Google Shape;156;p3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 Debt">
  <p:cSld name="MAIN_POINT_1_1_1_1_1_1_1_1_1_1">
    <p:bg>
      <p:bgPr>
        <a:solidFill>
          <a:srgbClr val="016E42"/>
        </a:solidFill>
      </p:bgPr>
    </p:bg>
    <p:spTree>
      <p:nvGrpSpPr>
        <p:cNvPr id="157" name="Shape 157"/>
        <p:cNvGrpSpPr/>
        <p:nvPr/>
      </p:nvGrpSpPr>
      <p:grpSpPr>
        <a:xfrm>
          <a:off x="0" y="0"/>
          <a:ext cx="0" cy="0"/>
          <a:chOff x="0" y="0"/>
          <a:chExt cx="0" cy="0"/>
        </a:xfrm>
      </p:grpSpPr>
      <p:sp>
        <p:nvSpPr>
          <p:cNvPr id="158" name="Google Shape;158;p32"/>
          <p:cNvSpPr txBox="1"/>
          <p:nvPr>
            <p:ph type="title"/>
          </p:nvPr>
        </p:nvSpPr>
        <p:spPr>
          <a:xfrm>
            <a:off x="807274" y="1090075"/>
            <a:ext cx="7417500" cy="3103800"/>
          </a:xfrm>
          <a:prstGeom prst="rect">
            <a:avLst/>
          </a:prstGeom>
        </p:spPr>
        <p:txBody>
          <a:bodyPr anchorCtr="0" anchor="ctr" bIns="91425" lIns="0" spcFirstLastPara="1" rIns="91425" wrap="square" tIns="91425">
            <a:noAutofit/>
          </a:bodyPr>
          <a:lstStyle>
            <a:lvl1pPr lvl="0" rtl="0">
              <a:spcBef>
                <a:spcPts val="0"/>
              </a:spcBef>
              <a:spcAft>
                <a:spcPts val="0"/>
              </a:spcAft>
              <a:buClr>
                <a:schemeClr val="dk1"/>
              </a:buClr>
              <a:buSzPts val="4000"/>
              <a:buFont typeface="Poppins Medium"/>
              <a:buNone/>
              <a:defRPr b="0" sz="4000">
                <a:solidFill>
                  <a:schemeClr val="dk1"/>
                </a:solidFill>
                <a:latin typeface="Poppins Medium"/>
                <a:ea typeface="Poppins Medium"/>
                <a:cs typeface="Poppins Medium"/>
                <a:sym typeface="Poppins Medium"/>
              </a:defRPr>
            </a:lvl1pPr>
            <a:lvl2pPr lvl="1" rtl="0">
              <a:spcBef>
                <a:spcPts val="0"/>
              </a:spcBef>
              <a:spcAft>
                <a:spcPts val="0"/>
              </a:spcAft>
              <a:buClr>
                <a:schemeClr val="dk1"/>
              </a:buClr>
              <a:buSzPts val="4000"/>
              <a:buNone/>
              <a:defRPr sz="4000">
                <a:solidFill>
                  <a:schemeClr val="dk1"/>
                </a:solidFill>
              </a:defRPr>
            </a:lvl2pPr>
            <a:lvl3pPr lvl="2" rtl="0">
              <a:spcBef>
                <a:spcPts val="0"/>
              </a:spcBef>
              <a:spcAft>
                <a:spcPts val="0"/>
              </a:spcAft>
              <a:buClr>
                <a:schemeClr val="dk1"/>
              </a:buClr>
              <a:buSzPts val="4000"/>
              <a:buNone/>
              <a:defRPr sz="4000">
                <a:solidFill>
                  <a:schemeClr val="dk1"/>
                </a:solidFill>
              </a:defRPr>
            </a:lvl3pPr>
            <a:lvl4pPr lvl="3" rtl="0">
              <a:spcBef>
                <a:spcPts val="0"/>
              </a:spcBef>
              <a:spcAft>
                <a:spcPts val="0"/>
              </a:spcAft>
              <a:buClr>
                <a:schemeClr val="dk1"/>
              </a:buClr>
              <a:buSzPts val="4000"/>
              <a:buNone/>
              <a:defRPr sz="4000">
                <a:solidFill>
                  <a:schemeClr val="dk1"/>
                </a:solidFill>
              </a:defRPr>
            </a:lvl4pPr>
            <a:lvl5pPr lvl="4" rtl="0">
              <a:spcBef>
                <a:spcPts val="0"/>
              </a:spcBef>
              <a:spcAft>
                <a:spcPts val="0"/>
              </a:spcAft>
              <a:buClr>
                <a:schemeClr val="dk1"/>
              </a:buClr>
              <a:buSzPts val="4000"/>
              <a:buNone/>
              <a:defRPr sz="4000">
                <a:solidFill>
                  <a:schemeClr val="dk1"/>
                </a:solidFill>
              </a:defRPr>
            </a:lvl5pPr>
            <a:lvl6pPr lvl="5" rtl="0">
              <a:spcBef>
                <a:spcPts val="0"/>
              </a:spcBef>
              <a:spcAft>
                <a:spcPts val="0"/>
              </a:spcAft>
              <a:buClr>
                <a:schemeClr val="dk1"/>
              </a:buClr>
              <a:buSzPts val="4000"/>
              <a:buNone/>
              <a:defRPr sz="4000">
                <a:solidFill>
                  <a:schemeClr val="dk1"/>
                </a:solidFill>
              </a:defRPr>
            </a:lvl6pPr>
            <a:lvl7pPr lvl="6" rtl="0">
              <a:spcBef>
                <a:spcPts val="0"/>
              </a:spcBef>
              <a:spcAft>
                <a:spcPts val="0"/>
              </a:spcAft>
              <a:buClr>
                <a:schemeClr val="dk1"/>
              </a:buClr>
              <a:buSzPts val="4000"/>
              <a:buNone/>
              <a:defRPr sz="4000">
                <a:solidFill>
                  <a:schemeClr val="dk1"/>
                </a:solidFill>
              </a:defRPr>
            </a:lvl7pPr>
            <a:lvl8pPr lvl="7" rtl="0">
              <a:spcBef>
                <a:spcPts val="0"/>
              </a:spcBef>
              <a:spcAft>
                <a:spcPts val="0"/>
              </a:spcAft>
              <a:buClr>
                <a:schemeClr val="dk1"/>
              </a:buClr>
              <a:buSzPts val="4000"/>
              <a:buNone/>
              <a:defRPr sz="4000">
                <a:solidFill>
                  <a:schemeClr val="dk1"/>
                </a:solidFill>
              </a:defRPr>
            </a:lvl8pPr>
            <a:lvl9pPr lvl="8" rtl="0">
              <a:spcBef>
                <a:spcPts val="0"/>
              </a:spcBef>
              <a:spcAft>
                <a:spcPts val="0"/>
              </a:spcAft>
              <a:buClr>
                <a:schemeClr val="dk1"/>
              </a:buClr>
              <a:buSzPts val="4000"/>
              <a:buNone/>
              <a:defRPr sz="4000">
                <a:solidFill>
                  <a:schemeClr val="dk1"/>
                </a:solidFill>
              </a:defRPr>
            </a:lvl9pPr>
          </a:lstStyle>
          <a:p/>
        </p:txBody>
      </p:sp>
      <p:sp>
        <p:nvSpPr>
          <p:cNvPr id="159" name="Google Shape;159;p3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 Investments">
  <p:cSld name="MAIN_POINT_1_1_1_1_1_1_1_1_1_1_1">
    <p:bg>
      <p:bgPr>
        <a:solidFill>
          <a:srgbClr val="16A104"/>
        </a:solidFill>
      </p:bgPr>
    </p:bg>
    <p:spTree>
      <p:nvGrpSpPr>
        <p:cNvPr id="160" name="Shape 160"/>
        <p:cNvGrpSpPr/>
        <p:nvPr/>
      </p:nvGrpSpPr>
      <p:grpSpPr>
        <a:xfrm>
          <a:off x="0" y="0"/>
          <a:ext cx="0" cy="0"/>
          <a:chOff x="0" y="0"/>
          <a:chExt cx="0" cy="0"/>
        </a:xfrm>
      </p:grpSpPr>
      <p:sp>
        <p:nvSpPr>
          <p:cNvPr id="161" name="Google Shape;161;p33"/>
          <p:cNvSpPr txBox="1"/>
          <p:nvPr>
            <p:ph type="title"/>
          </p:nvPr>
        </p:nvSpPr>
        <p:spPr>
          <a:xfrm>
            <a:off x="807274" y="1090075"/>
            <a:ext cx="7417500" cy="3103800"/>
          </a:xfrm>
          <a:prstGeom prst="rect">
            <a:avLst/>
          </a:prstGeom>
        </p:spPr>
        <p:txBody>
          <a:bodyPr anchorCtr="0" anchor="ctr" bIns="91425" lIns="0" spcFirstLastPara="1" rIns="91425" wrap="square" tIns="91425">
            <a:noAutofit/>
          </a:bodyPr>
          <a:lstStyle>
            <a:lvl1pPr lvl="0" rtl="0">
              <a:spcBef>
                <a:spcPts val="0"/>
              </a:spcBef>
              <a:spcAft>
                <a:spcPts val="0"/>
              </a:spcAft>
              <a:buClr>
                <a:schemeClr val="dk1"/>
              </a:buClr>
              <a:buSzPts val="4000"/>
              <a:buFont typeface="Poppins Medium"/>
              <a:buNone/>
              <a:defRPr b="0" sz="4000">
                <a:solidFill>
                  <a:schemeClr val="dk1"/>
                </a:solidFill>
                <a:latin typeface="Poppins Medium"/>
                <a:ea typeface="Poppins Medium"/>
                <a:cs typeface="Poppins Medium"/>
                <a:sym typeface="Poppins Medium"/>
              </a:defRPr>
            </a:lvl1pPr>
            <a:lvl2pPr lvl="1" rtl="0">
              <a:spcBef>
                <a:spcPts val="0"/>
              </a:spcBef>
              <a:spcAft>
                <a:spcPts val="0"/>
              </a:spcAft>
              <a:buClr>
                <a:schemeClr val="dk1"/>
              </a:buClr>
              <a:buSzPts val="4000"/>
              <a:buNone/>
              <a:defRPr sz="4000">
                <a:solidFill>
                  <a:schemeClr val="dk1"/>
                </a:solidFill>
              </a:defRPr>
            </a:lvl2pPr>
            <a:lvl3pPr lvl="2" rtl="0">
              <a:spcBef>
                <a:spcPts val="0"/>
              </a:spcBef>
              <a:spcAft>
                <a:spcPts val="0"/>
              </a:spcAft>
              <a:buClr>
                <a:schemeClr val="dk1"/>
              </a:buClr>
              <a:buSzPts val="4000"/>
              <a:buNone/>
              <a:defRPr sz="4000">
                <a:solidFill>
                  <a:schemeClr val="dk1"/>
                </a:solidFill>
              </a:defRPr>
            </a:lvl3pPr>
            <a:lvl4pPr lvl="3" rtl="0">
              <a:spcBef>
                <a:spcPts val="0"/>
              </a:spcBef>
              <a:spcAft>
                <a:spcPts val="0"/>
              </a:spcAft>
              <a:buClr>
                <a:schemeClr val="dk1"/>
              </a:buClr>
              <a:buSzPts val="4000"/>
              <a:buNone/>
              <a:defRPr sz="4000">
                <a:solidFill>
                  <a:schemeClr val="dk1"/>
                </a:solidFill>
              </a:defRPr>
            </a:lvl4pPr>
            <a:lvl5pPr lvl="4" rtl="0">
              <a:spcBef>
                <a:spcPts val="0"/>
              </a:spcBef>
              <a:spcAft>
                <a:spcPts val="0"/>
              </a:spcAft>
              <a:buClr>
                <a:schemeClr val="dk1"/>
              </a:buClr>
              <a:buSzPts val="4000"/>
              <a:buNone/>
              <a:defRPr sz="4000">
                <a:solidFill>
                  <a:schemeClr val="dk1"/>
                </a:solidFill>
              </a:defRPr>
            </a:lvl5pPr>
            <a:lvl6pPr lvl="5" rtl="0">
              <a:spcBef>
                <a:spcPts val="0"/>
              </a:spcBef>
              <a:spcAft>
                <a:spcPts val="0"/>
              </a:spcAft>
              <a:buClr>
                <a:schemeClr val="dk1"/>
              </a:buClr>
              <a:buSzPts val="4000"/>
              <a:buNone/>
              <a:defRPr sz="4000">
                <a:solidFill>
                  <a:schemeClr val="dk1"/>
                </a:solidFill>
              </a:defRPr>
            </a:lvl6pPr>
            <a:lvl7pPr lvl="6" rtl="0">
              <a:spcBef>
                <a:spcPts val="0"/>
              </a:spcBef>
              <a:spcAft>
                <a:spcPts val="0"/>
              </a:spcAft>
              <a:buClr>
                <a:schemeClr val="dk1"/>
              </a:buClr>
              <a:buSzPts val="4000"/>
              <a:buNone/>
              <a:defRPr sz="4000">
                <a:solidFill>
                  <a:schemeClr val="dk1"/>
                </a:solidFill>
              </a:defRPr>
            </a:lvl7pPr>
            <a:lvl8pPr lvl="7" rtl="0">
              <a:spcBef>
                <a:spcPts val="0"/>
              </a:spcBef>
              <a:spcAft>
                <a:spcPts val="0"/>
              </a:spcAft>
              <a:buClr>
                <a:schemeClr val="dk1"/>
              </a:buClr>
              <a:buSzPts val="4000"/>
              <a:buNone/>
              <a:defRPr sz="4000">
                <a:solidFill>
                  <a:schemeClr val="dk1"/>
                </a:solidFill>
              </a:defRPr>
            </a:lvl8pPr>
            <a:lvl9pPr lvl="8" rtl="0">
              <a:spcBef>
                <a:spcPts val="0"/>
              </a:spcBef>
              <a:spcAft>
                <a:spcPts val="0"/>
              </a:spcAft>
              <a:buClr>
                <a:schemeClr val="dk1"/>
              </a:buClr>
              <a:buSzPts val="4000"/>
              <a:buNone/>
              <a:defRPr sz="4000">
                <a:solidFill>
                  <a:schemeClr val="dk1"/>
                </a:solidFill>
              </a:defRPr>
            </a:lvl9pPr>
          </a:lstStyle>
          <a:p/>
        </p:txBody>
      </p:sp>
      <p:sp>
        <p:nvSpPr>
          <p:cNvPr id="162" name="Google Shape;162;p3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 Taxes">
  <p:cSld name="MAIN_POINT_1_1_1_1_1_1_1_1_1_1_1_1">
    <p:bg>
      <p:bgPr>
        <a:solidFill>
          <a:srgbClr val="FFBE00"/>
        </a:solidFill>
      </p:bgPr>
    </p:bg>
    <p:spTree>
      <p:nvGrpSpPr>
        <p:cNvPr id="163" name="Shape 163"/>
        <p:cNvGrpSpPr/>
        <p:nvPr/>
      </p:nvGrpSpPr>
      <p:grpSpPr>
        <a:xfrm>
          <a:off x="0" y="0"/>
          <a:ext cx="0" cy="0"/>
          <a:chOff x="0" y="0"/>
          <a:chExt cx="0" cy="0"/>
        </a:xfrm>
      </p:grpSpPr>
      <p:sp>
        <p:nvSpPr>
          <p:cNvPr id="164" name="Google Shape;164;p34"/>
          <p:cNvSpPr txBox="1"/>
          <p:nvPr>
            <p:ph type="title"/>
          </p:nvPr>
        </p:nvSpPr>
        <p:spPr>
          <a:xfrm>
            <a:off x="807274" y="1090075"/>
            <a:ext cx="7417500" cy="3103800"/>
          </a:xfrm>
          <a:prstGeom prst="rect">
            <a:avLst/>
          </a:prstGeom>
        </p:spPr>
        <p:txBody>
          <a:bodyPr anchorCtr="0" anchor="ctr" bIns="91425" lIns="0" spcFirstLastPara="1" rIns="91425" wrap="square" tIns="91425">
            <a:noAutofit/>
          </a:bodyPr>
          <a:lstStyle>
            <a:lvl1pPr lvl="0" rtl="0">
              <a:spcBef>
                <a:spcPts val="0"/>
              </a:spcBef>
              <a:spcAft>
                <a:spcPts val="0"/>
              </a:spcAft>
              <a:buClr>
                <a:schemeClr val="dk1"/>
              </a:buClr>
              <a:buSzPts val="4000"/>
              <a:buFont typeface="Poppins Medium"/>
              <a:buNone/>
              <a:defRPr b="0" sz="4000">
                <a:solidFill>
                  <a:schemeClr val="dk1"/>
                </a:solidFill>
                <a:latin typeface="Poppins Medium"/>
                <a:ea typeface="Poppins Medium"/>
                <a:cs typeface="Poppins Medium"/>
                <a:sym typeface="Poppins Medium"/>
              </a:defRPr>
            </a:lvl1pPr>
            <a:lvl2pPr lvl="1" rtl="0">
              <a:spcBef>
                <a:spcPts val="0"/>
              </a:spcBef>
              <a:spcAft>
                <a:spcPts val="0"/>
              </a:spcAft>
              <a:buClr>
                <a:schemeClr val="dk1"/>
              </a:buClr>
              <a:buSzPts val="4000"/>
              <a:buNone/>
              <a:defRPr sz="4000">
                <a:solidFill>
                  <a:schemeClr val="dk1"/>
                </a:solidFill>
              </a:defRPr>
            </a:lvl2pPr>
            <a:lvl3pPr lvl="2" rtl="0">
              <a:spcBef>
                <a:spcPts val="0"/>
              </a:spcBef>
              <a:spcAft>
                <a:spcPts val="0"/>
              </a:spcAft>
              <a:buClr>
                <a:schemeClr val="dk1"/>
              </a:buClr>
              <a:buSzPts val="4000"/>
              <a:buNone/>
              <a:defRPr sz="4000">
                <a:solidFill>
                  <a:schemeClr val="dk1"/>
                </a:solidFill>
              </a:defRPr>
            </a:lvl3pPr>
            <a:lvl4pPr lvl="3" rtl="0">
              <a:spcBef>
                <a:spcPts val="0"/>
              </a:spcBef>
              <a:spcAft>
                <a:spcPts val="0"/>
              </a:spcAft>
              <a:buClr>
                <a:schemeClr val="dk1"/>
              </a:buClr>
              <a:buSzPts val="4000"/>
              <a:buNone/>
              <a:defRPr sz="4000">
                <a:solidFill>
                  <a:schemeClr val="dk1"/>
                </a:solidFill>
              </a:defRPr>
            </a:lvl4pPr>
            <a:lvl5pPr lvl="4" rtl="0">
              <a:spcBef>
                <a:spcPts val="0"/>
              </a:spcBef>
              <a:spcAft>
                <a:spcPts val="0"/>
              </a:spcAft>
              <a:buClr>
                <a:schemeClr val="dk1"/>
              </a:buClr>
              <a:buSzPts val="4000"/>
              <a:buNone/>
              <a:defRPr sz="4000">
                <a:solidFill>
                  <a:schemeClr val="dk1"/>
                </a:solidFill>
              </a:defRPr>
            </a:lvl5pPr>
            <a:lvl6pPr lvl="5" rtl="0">
              <a:spcBef>
                <a:spcPts val="0"/>
              </a:spcBef>
              <a:spcAft>
                <a:spcPts val="0"/>
              </a:spcAft>
              <a:buClr>
                <a:schemeClr val="dk1"/>
              </a:buClr>
              <a:buSzPts val="4000"/>
              <a:buNone/>
              <a:defRPr sz="4000">
                <a:solidFill>
                  <a:schemeClr val="dk1"/>
                </a:solidFill>
              </a:defRPr>
            </a:lvl6pPr>
            <a:lvl7pPr lvl="6" rtl="0">
              <a:spcBef>
                <a:spcPts val="0"/>
              </a:spcBef>
              <a:spcAft>
                <a:spcPts val="0"/>
              </a:spcAft>
              <a:buClr>
                <a:schemeClr val="dk1"/>
              </a:buClr>
              <a:buSzPts val="4000"/>
              <a:buNone/>
              <a:defRPr sz="4000">
                <a:solidFill>
                  <a:schemeClr val="dk1"/>
                </a:solidFill>
              </a:defRPr>
            </a:lvl7pPr>
            <a:lvl8pPr lvl="7" rtl="0">
              <a:spcBef>
                <a:spcPts val="0"/>
              </a:spcBef>
              <a:spcAft>
                <a:spcPts val="0"/>
              </a:spcAft>
              <a:buClr>
                <a:schemeClr val="dk1"/>
              </a:buClr>
              <a:buSzPts val="4000"/>
              <a:buNone/>
              <a:defRPr sz="4000">
                <a:solidFill>
                  <a:schemeClr val="dk1"/>
                </a:solidFill>
              </a:defRPr>
            </a:lvl8pPr>
            <a:lvl9pPr lvl="8" rtl="0">
              <a:spcBef>
                <a:spcPts val="0"/>
              </a:spcBef>
              <a:spcAft>
                <a:spcPts val="0"/>
              </a:spcAft>
              <a:buClr>
                <a:schemeClr val="dk1"/>
              </a:buClr>
              <a:buSzPts val="4000"/>
              <a:buNone/>
              <a:defRPr sz="4000">
                <a:solidFill>
                  <a:schemeClr val="dk1"/>
                </a:solidFill>
              </a:defRPr>
            </a:lvl9pPr>
          </a:lstStyle>
          <a:p/>
        </p:txBody>
      </p:sp>
      <p:sp>
        <p:nvSpPr>
          <p:cNvPr id="165" name="Google Shape;165;p3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 Income">
  <p:cSld name="MAIN_POINT_1_1_1_1_1_1_1_1_1_1_1_1_1">
    <p:bg>
      <p:bgPr>
        <a:solidFill>
          <a:srgbClr val="FF4F03"/>
        </a:solidFill>
      </p:bgPr>
    </p:bg>
    <p:spTree>
      <p:nvGrpSpPr>
        <p:cNvPr id="166" name="Shape 166"/>
        <p:cNvGrpSpPr/>
        <p:nvPr/>
      </p:nvGrpSpPr>
      <p:grpSpPr>
        <a:xfrm>
          <a:off x="0" y="0"/>
          <a:ext cx="0" cy="0"/>
          <a:chOff x="0" y="0"/>
          <a:chExt cx="0" cy="0"/>
        </a:xfrm>
      </p:grpSpPr>
      <p:sp>
        <p:nvSpPr>
          <p:cNvPr id="167" name="Google Shape;167;p35"/>
          <p:cNvSpPr txBox="1"/>
          <p:nvPr>
            <p:ph type="title"/>
          </p:nvPr>
        </p:nvSpPr>
        <p:spPr>
          <a:xfrm>
            <a:off x="807274" y="1090075"/>
            <a:ext cx="7417500" cy="3103800"/>
          </a:xfrm>
          <a:prstGeom prst="rect">
            <a:avLst/>
          </a:prstGeom>
        </p:spPr>
        <p:txBody>
          <a:bodyPr anchorCtr="0" anchor="ctr" bIns="91425" lIns="0" spcFirstLastPara="1" rIns="91425" wrap="square" tIns="91425">
            <a:noAutofit/>
          </a:bodyPr>
          <a:lstStyle>
            <a:lvl1pPr lvl="0" rtl="0">
              <a:spcBef>
                <a:spcPts val="0"/>
              </a:spcBef>
              <a:spcAft>
                <a:spcPts val="0"/>
              </a:spcAft>
              <a:buClr>
                <a:schemeClr val="dk1"/>
              </a:buClr>
              <a:buSzPts val="4000"/>
              <a:buFont typeface="Poppins Medium"/>
              <a:buNone/>
              <a:defRPr b="0" sz="4000">
                <a:solidFill>
                  <a:schemeClr val="dk1"/>
                </a:solidFill>
                <a:latin typeface="Poppins Medium"/>
                <a:ea typeface="Poppins Medium"/>
                <a:cs typeface="Poppins Medium"/>
                <a:sym typeface="Poppins Medium"/>
              </a:defRPr>
            </a:lvl1pPr>
            <a:lvl2pPr lvl="1" rtl="0">
              <a:spcBef>
                <a:spcPts val="0"/>
              </a:spcBef>
              <a:spcAft>
                <a:spcPts val="0"/>
              </a:spcAft>
              <a:buClr>
                <a:schemeClr val="dk1"/>
              </a:buClr>
              <a:buSzPts val="4000"/>
              <a:buNone/>
              <a:defRPr sz="4000">
                <a:solidFill>
                  <a:schemeClr val="dk1"/>
                </a:solidFill>
              </a:defRPr>
            </a:lvl2pPr>
            <a:lvl3pPr lvl="2" rtl="0">
              <a:spcBef>
                <a:spcPts val="0"/>
              </a:spcBef>
              <a:spcAft>
                <a:spcPts val="0"/>
              </a:spcAft>
              <a:buClr>
                <a:schemeClr val="dk1"/>
              </a:buClr>
              <a:buSzPts val="4000"/>
              <a:buNone/>
              <a:defRPr sz="4000">
                <a:solidFill>
                  <a:schemeClr val="dk1"/>
                </a:solidFill>
              </a:defRPr>
            </a:lvl3pPr>
            <a:lvl4pPr lvl="3" rtl="0">
              <a:spcBef>
                <a:spcPts val="0"/>
              </a:spcBef>
              <a:spcAft>
                <a:spcPts val="0"/>
              </a:spcAft>
              <a:buClr>
                <a:schemeClr val="dk1"/>
              </a:buClr>
              <a:buSzPts val="4000"/>
              <a:buNone/>
              <a:defRPr sz="4000">
                <a:solidFill>
                  <a:schemeClr val="dk1"/>
                </a:solidFill>
              </a:defRPr>
            </a:lvl4pPr>
            <a:lvl5pPr lvl="4" rtl="0">
              <a:spcBef>
                <a:spcPts val="0"/>
              </a:spcBef>
              <a:spcAft>
                <a:spcPts val="0"/>
              </a:spcAft>
              <a:buClr>
                <a:schemeClr val="dk1"/>
              </a:buClr>
              <a:buSzPts val="4000"/>
              <a:buNone/>
              <a:defRPr sz="4000">
                <a:solidFill>
                  <a:schemeClr val="dk1"/>
                </a:solidFill>
              </a:defRPr>
            </a:lvl5pPr>
            <a:lvl6pPr lvl="5" rtl="0">
              <a:spcBef>
                <a:spcPts val="0"/>
              </a:spcBef>
              <a:spcAft>
                <a:spcPts val="0"/>
              </a:spcAft>
              <a:buClr>
                <a:schemeClr val="dk1"/>
              </a:buClr>
              <a:buSzPts val="4000"/>
              <a:buNone/>
              <a:defRPr sz="4000">
                <a:solidFill>
                  <a:schemeClr val="dk1"/>
                </a:solidFill>
              </a:defRPr>
            </a:lvl6pPr>
            <a:lvl7pPr lvl="6" rtl="0">
              <a:spcBef>
                <a:spcPts val="0"/>
              </a:spcBef>
              <a:spcAft>
                <a:spcPts val="0"/>
              </a:spcAft>
              <a:buClr>
                <a:schemeClr val="dk1"/>
              </a:buClr>
              <a:buSzPts val="4000"/>
              <a:buNone/>
              <a:defRPr sz="4000">
                <a:solidFill>
                  <a:schemeClr val="dk1"/>
                </a:solidFill>
              </a:defRPr>
            </a:lvl7pPr>
            <a:lvl8pPr lvl="7" rtl="0">
              <a:spcBef>
                <a:spcPts val="0"/>
              </a:spcBef>
              <a:spcAft>
                <a:spcPts val="0"/>
              </a:spcAft>
              <a:buClr>
                <a:schemeClr val="dk1"/>
              </a:buClr>
              <a:buSzPts val="4000"/>
              <a:buNone/>
              <a:defRPr sz="4000">
                <a:solidFill>
                  <a:schemeClr val="dk1"/>
                </a:solidFill>
              </a:defRPr>
            </a:lvl8pPr>
            <a:lvl9pPr lvl="8" rtl="0">
              <a:spcBef>
                <a:spcPts val="0"/>
              </a:spcBef>
              <a:spcAft>
                <a:spcPts val="0"/>
              </a:spcAft>
              <a:buClr>
                <a:schemeClr val="dk1"/>
              </a:buClr>
              <a:buSzPts val="4000"/>
              <a:buNone/>
              <a:defRPr sz="4000">
                <a:solidFill>
                  <a:schemeClr val="dk1"/>
                </a:solidFill>
              </a:defRPr>
            </a:lvl9pPr>
          </a:lstStyle>
          <a:p/>
        </p:txBody>
      </p:sp>
      <p:sp>
        <p:nvSpPr>
          <p:cNvPr id="168" name="Google Shape;168;p3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bg>
      <p:bgPr>
        <a:solidFill>
          <a:schemeClr val="lt1"/>
        </a:solidFill>
      </p:bgPr>
    </p:bg>
    <p:spTree>
      <p:nvGrpSpPr>
        <p:cNvPr id="169" name="Shape 169"/>
        <p:cNvGrpSpPr/>
        <p:nvPr/>
      </p:nvGrpSpPr>
      <p:grpSpPr>
        <a:xfrm>
          <a:off x="0" y="0"/>
          <a:ext cx="0" cy="0"/>
          <a:chOff x="0" y="0"/>
          <a:chExt cx="0" cy="0"/>
        </a:xfrm>
      </p:grpSpPr>
      <p:sp>
        <p:nvSpPr>
          <p:cNvPr id="170" name="Google Shape;170;p36"/>
          <p:cNvSpPr/>
          <p:nvPr/>
        </p:nvSpPr>
        <p:spPr>
          <a:xfrm>
            <a:off x="3592200" y="-36750"/>
            <a:ext cx="5610600" cy="5196000"/>
          </a:xfrm>
          <a:prstGeom prst="rect">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36"/>
          <p:cNvSpPr txBox="1"/>
          <p:nvPr>
            <p:ph type="title"/>
          </p:nvPr>
        </p:nvSpPr>
        <p:spPr>
          <a:xfrm>
            <a:off x="457200" y="382825"/>
            <a:ext cx="3135000" cy="1482300"/>
          </a:xfrm>
          <a:prstGeom prst="rect">
            <a:avLst/>
          </a:prstGeom>
        </p:spPr>
        <p:txBody>
          <a:bodyPr anchorCtr="0" anchor="t" bIns="91425" lIns="0" spcFirstLastPara="1" rIns="91425" wrap="square" tIns="91425">
            <a:noAutofit/>
          </a:bodyPr>
          <a:lstStyle>
            <a:lvl1pPr lvl="0">
              <a:spcBef>
                <a:spcPts val="0"/>
              </a:spcBef>
              <a:spcAft>
                <a:spcPts val="0"/>
              </a:spcAft>
              <a:buClr>
                <a:schemeClr val="dk1"/>
              </a:buClr>
              <a:buSzPts val="2900"/>
              <a:buNone/>
              <a:defRPr sz="2900">
                <a:solidFill>
                  <a:schemeClr val="dk1"/>
                </a:solidFill>
              </a:defRPr>
            </a:lvl1pPr>
            <a:lvl2pPr lvl="1">
              <a:spcBef>
                <a:spcPts val="0"/>
              </a:spcBef>
              <a:spcAft>
                <a:spcPts val="0"/>
              </a:spcAft>
              <a:buClr>
                <a:schemeClr val="dk2"/>
              </a:buClr>
              <a:buSzPts val="2900"/>
              <a:buNone/>
              <a:defRPr sz="2900">
                <a:solidFill>
                  <a:schemeClr val="dk2"/>
                </a:solidFill>
              </a:defRPr>
            </a:lvl2pPr>
            <a:lvl3pPr lvl="2">
              <a:spcBef>
                <a:spcPts val="0"/>
              </a:spcBef>
              <a:spcAft>
                <a:spcPts val="0"/>
              </a:spcAft>
              <a:buClr>
                <a:schemeClr val="dk2"/>
              </a:buClr>
              <a:buSzPts val="2900"/>
              <a:buNone/>
              <a:defRPr sz="2900">
                <a:solidFill>
                  <a:schemeClr val="dk2"/>
                </a:solidFill>
              </a:defRPr>
            </a:lvl3pPr>
            <a:lvl4pPr lvl="3">
              <a:spcBef>
                <a:spcPts val="0"/>
              </a:spcBef>
              <a:spcAft>
                <a:spcPts val="0"/>
              </a:spcAft>
              <a:buClr>
                <a:schemeClr val="dk2"/>
              </a:buClr>
              <a:buSzPts val="2900"/>
              <a:buNone/>
              <a:defRPr sz="2900">
                <a:solidFill>
                  <a:schemeClr val="dk2"/>
                </a:solidFill>
              </a:defRPr>
            </a:lvl4pPr>
            <a:lvl5pPr lvl="4">
              <a:spcBef>
                <a:spcPts val="0"/>
              </a:spcBef>
              <a:spcAft>
                <a:spcPts val="0"/>
              </a:spcAft>
              <a:buClr>
                <a:schemeClr val="dk2"/>
              </a:buClr>
              <a:buSzPts val="2900"/>
              <a:buNone/>
              <a:defRPr sz="2900">
                <a:solidFill>
                  <a:schemeClr val="dk2"/>
                </a:solidFill>
              </a:defRPr>
            </a:lvl5pPr>
            <a:lvl6pPr lvl="5">
              <a:spcBef>
                <a:spcPts val="0"/>
              </a:spcBef>
              <a:spcAft>
                <a:spcPts val="0"/>
              </a:spcAft>
              <a:buClr>
                <a:schemeClr val="dk2"/>
              </a:buClr>
              <a:buSzPts val="2900"/>
              <a:buNone/>
              <a:defRPr sz="2900">
                <a:solidFill>
                  <a:schemeClr val="dk2"/>
                </a:solidFill>
              </a:defRPr>
            </a:lvl6pPr>
            <a:lvl7pPr lvl="6">
              <a:spcBef>
                <a:spcPts val="0"/>
              </a:spcBef>
              <a:spcAft>
                <a:spcPts val="0"/>
              </a:spcAft>
              <a:buClr>
                <a:schemeClr val="dk2"/>
              </a:buClr>
              <a:buSzPts val="2900"/>
              <a:buNone/>
              <a:defRPr sz="2900">
                <a:solidFill>
                  <a:schemeClr val="dk2"/>
                </a:solidFill>
              </a:defRPr>
            </a:lvl7pPr>
            <a:lvl8pPr lvl="7">
              <a:spcBef>
                <a:spcPts val="0"/>
              </a:spcBef>
              <a:spcAft>
                <a:spcPts val="0"/>
              </a:spcAft>
              <a:buClr>
                <a:schemeClr val="dk2"/>
              </a:buClr>
              <a:buSzPts val="2900"/>
              <a:buNone/>
              <a:defRPr sz="2900">
                <a:solidFill>
                  <a:schemeClr val="dk2"/>
                </a:solidFill>
              </a:defRPr>
            </a:lvl8pPr>
            <a:lvl9pPr lvl="8">
              <a:spcBef>
                <a:spcPts val="0"/>
              </a:spcBef>
              <a:spcAft>
                <a:spcPts val="0"/>
              </a:spcAft>
              <a:buClr>
                <a:schemeClr val="dk2"/>
              </a:buClr>
              <a:buSzPts val="2900"/>
              <a:buNone/>
              <a:defRPr sz="2900">
                <a:solidFill>
                  <a:schemeClr val="dk2"/>
                </a:solidFill>
              </a:defRPr>
            </a:lvl9pPr>
          </a:lstStyle>
          <a:p/>
        </p:txBody>
      </p:sp>
      <p:sp>
        <p:nvSpPr>
          <p:cNvPr id="172" name="Google Shape;172;p36"/>
          <p:cNvSpPr txBox="1"/>
          <p:nvPr>
            <p:ph idx="1" type="subTitle"/>
          </p:nvPr>
        </p:nvSpPr>
        <p:spPr>
          <a:xfrm>
            <a:off x="457200" y="2017525"/>
            <a:ext cx="3135000" cy="2477400"/>
          </a:xfrm>
          <a:prstGeom prst="rect">
            <a:avLst/>
          </a:prstGeom>
        </p:spPr>
        <p:txBody>
          <a:bodyPr anchorCtr="0" anchor="t" bIns="91425" lIns="0" spcFirstLastPara="1" rIns="91425" wrap="square" tIns="91425">
            <a:noAutofit/>
          </a:bodyPr>
          <a:lstStyle>
            <a:lvl1pPr lvl="0">
              <a:lnSpc>
                <a:spcPct val="100000"/>
              </a:lnSpc>
              <a:spcBef>
                <a:spcPts val="0"/>
              </a:spcBef>
              <a:spcAft>
                <a:spcPts val="0"/>
              </a:spcAft>
              <a:buClr>
                <a:schemeClr val="dk2"/>
              </a:buClr>
              <a:buSzPts val="1900"/>
              <a:buNone/>
              <a:defRPr>
                <a:solidFill>
                  <a:schemeClr val="dk2"/>
                </a:solidFill>
              </a:defRPr>
            </a:lvl1pPr>
            <a:lvl2pPr lvl="1" algn="ctr">
              <a:lnSpc>
                <a:spcPct val="100000"/>
              </a:lnSpc>
              <a:spcBef>
                <a:spcPts val="0"/>
              </a:spcBef>
              <a:spcAft>
                <a:spcPts val="0"/>
              </a:spcAft>
              <a:buClr>
                <a:schemeClr val="dk2"/>
              </a:buClr>
              <a:buSzPts val="1900"/>
              <a:buNone/>
              <a:defRPr sz="1900">
                <a:solidFill>
                  <a:schemeClr val="dk2"/>
                </a:solidFill>
              </a:defRPr>
            </a:lvl2pPr>
            <a:lvl3pPr lvl="2" algn="ctr">
              <a:lnSpc>
                <a:spcPct val="100000"/>
              </a:lnSpc>
              <a:spcBef>
                <a:spcPts val="0"/>
              </a:spcBef>
              <a:spcAft>
                <a:spcPts val="0"/>
              </a:spcAft>
              <a:buClr>
                <a:schemeClr val="dk2"/>
              </a:buClr>
              <a:buSzPts val="1900"/>
              <a:buNone/>
              <a:defRPr sz="1900">
                <a:solidFill>
                  <a:schemeClr val="dk2"/>
                </a:solidFill>
              </a:defRPr>
            </a:lvl3pPr>
            <a:lvl4pPr lvl="3" algn="ctr">
              <a:lnSpc>
                <a:spcPct val="100000"/>
              </a:lnSpc>
              <a:spcBef>
                <a:spcPts val="0"/>
              </a:spcBef>
              <a:spcAft>
                <a:spcPts val="0"/>
              </a:spcAft>
              <a:buClr>
                <a:schemeClr val="dk2"/>
              </a:buClr>
              <a:buSzPts val="1900"/>
              <a:buNone/>
              <a:defRPr sz="1900">
                <a:solidFill>
                  <a:schemeClr val="dk2"/>
                </a:solidFill>
              </a:defRPr>
            </a:lvl4pPr>
            <a:lvl5pPr lvl="4" algn="ctr">
              <a:lnSpc>
                <a:spcPct val="100000"/>
              </a:lnSpc>
              <a:spcBef>
                <a:spcPts val="0"/>
              </a:spcBef>
              <a:spcAft>
                <a:spcPts val="0"/>
              </a:spcAft>
              <a:buClr>
                <a:schemeClr val="dk2"/>
              </a:buClr>
              <a:buSzPts val="1900"/>
              <a:buNone/>
              <a:defRPr sz="1900">
                <a:solidFill>
                  <a:schemeClr val="dk2"/>
                </a:solidFill>
              </a:defRPr>
            </a:lvl5pPr>
            <a:lvl6pPr lvl="5" algn="ctr">
              <a:lnSpc>
                <a:spcPct val="100000"/>
              </a:lnSpc>
              <a:spcBef>
                <a:spcPts val="0"/>
              </a:spcBef>
              <a:spcAft>
                <a:spcPts val="0"/>
              </a:spcAft>
              <a:buClr>
                <a:schemeClr val="dk2"/>
              </a:buClr>
              <a:buSzPts val="1900"/>
              <a:buNone/>
              <a:defRPr sz="1900">
                <a:solidFill>
                  <a:schemeClr val="dk2"/>
                </a:solidFill>
              </a:defRPr>
            </a:lvl6pPr>
            <a:lvl7pPr lvl="6" algn="ctr">
              <a:lnSpc>
                <a:spcPct val="100000"/>
              </a:lnSpc>
              <a:spcBef>
                <a:spcPts val="0"/>
              </a:spcBef>
              <a:spcAft>
                <a:spcPts val="0"/>
              </a:spcAft>
              <a:buClr>
                <a:schemeClr val="dk2"/>
              </a:buClr>
              <a:buSzPts val="1900"/>
              <a:buNone/>
              <a:defRPr sz="1900">
                <a:solidFill>
                  <a:schemeClr val="dk2"/>
                </a:solidFill>
              </a:defRPr>
            </a:lvl7pPr>
            <a:lvl8pPr lvl="7" algn="ctr">
              <a:lnSpc>
                <a:spcPct val="100000"/>
              </a:lnSpc>
              <a:spcBef>
                <a:spcPts val="0"/>
              </a:spcBef>
              <a:spcAft>
                <a:spcPts val="0"/>
              </a:spcAft>
              <a:buClr>
                <a:schemeClr val="dk2"/>
              </a:buClr>
              <a:buSzPts val="1900"/>
              <a:buNone/>
              <a:defRPr sz="1900">
                <a:solidFill>
                  <a:schemeClr val="dk2"/>
                </a:solidFill>
              </a:defRPr>
            </a:lvl8pPr>
            <a:lvl9pPr lvl="8" algn="ctr">
              <a:lnSpc>
                <a:spcPct val="100000"/>
              </a:lnSpc>
              <a:spcBef>
                <a:spcPts val="0"/>
              </a:spcBef>
              <a:spcAft>
                <a:spcPts val="0"/>
              </a:spcAft>
              <a:buClr>
                <a:schemeClr val="dk2"/>
              </a:buClr>
              <a:buSzPts val="1900"/>
              <a:buNone/>
              <a:defRPr sz="1900">
                <a:solidFill>
                  <a:schemeClr val="dk2"/>
                </a:solidFill>
              </a:defRPr>
            </a:lvl9pPr>
          </a:lstStyle>
          <a:p/>
        </p:txBody>
      </p:sp>
      <p:sp>
        <p:nvSpPr>
          <p:cNvPr id="173" name="Google Shape;173;p36"/>
          <p:cNvSpPr txBox="1"/>
          <p:nvPr>
            <p:ph idx="2" type="body"/>
          </p:nvPr>
        </p:nvSpPr>
        <p:spPr>
          <a:xfrm>
            <a:off x="4407700" y="640125"/>
            <a:ext cx="4064700" cy="3883200"/>
          </a:xfrm>
          <a:prstGeom prst="rect">
            <a:avLst/>
          </a:prstGeom>
        </p:spPr>
        <p:txBody>
          <a:bodyPr anchorCtr="0" anchor="t" bIns="91425" lIns="0" spcFirstLastPara="1" rIns="91425" wrap="square" tIns="91425">
            <a:noAutofit/>
          </a:bodyPr>
          <a:lstStyle>
            <a:lvl1pPr indent="-361950" lvl="0" marL="457200">
              <a:spcBef>
                <a:spcPts val="0"/>
              </a:spcBef>
              <a:spcAft>
                <a:spcPts val="0"/>
              </a:spcAft>
              <a:buClr>
                <a:srgbClr val="4AF196"/>
              </a:buClr>
              <a:buSzPts val="2100"/>
              <a:buChar char="■"/>
              <a:defRPr>
                <a:solidFill>
                  <a:schemeClr val="lt1"/>
                </a:solidFill>
              </a:defRPr>
            </a:lvl1pPr>
            <a:lvl2pPr indent="-342900" lvl="1" marL="914400">
              <a:spcBef>
                <a:spcPts val="1600"/>
              </a:spcBef>
              <a:spcAft>
                <a:spcPts val="0"/>
              </a:spcAft>
              <a:buSzPts val="1800"/>
              <a:buChar char="■"/>
              <a:defRPr/>
            </a:lvl2pPr>
            <a:lvl3pPr indent="-330200" lvl="2" marL="1371600">
              <a:spcBef>
                <a:spcPts val="1600"/>
              </a:spcBef>
              <a:spcAft>
                <a:spcPts val="0"/>
              </a:spcAft>
              <a:buClr>
                <a:srgbClr val="4AF196"/>
              </a:buClr>
              <a:buSzPts val="1600"/>
              <a:buChar char="■"/>
              <a:defRPr/>
            </a:lvl3pPr>
            <a:lvl4pPr indent="-330200" lvl="3" marL="1828800">
              <a:spcBef>
                <a:spcPts val="1600"/>
              </a:spcBef>
              <a:spcAft>
                <a:spcPts val="0"/>
              </a:spcAft>
              <a:buSzPts val="1600"/>
              <a:buChar char="■"/>
              <a:defRPr/>
            </a:lvl4pPr>
            <a:lvl5pPr indent="-317500" lvl="4" marL="2286000">
              <a:spcBef>
                <a:spcPts val="1600"/>
              </a:spcBef>
              <a:spcAft>
                <a:spcPts val="0"/>
              </a:spcAft>
              <a:buClr>
                <a:srgbClr val="4AF196"/>
              </a:buClr>
              <a:buSzPts val="1400"/>
              <a:buChar char="■"/>
              <a:defRPr/>
            </a:lvl5pPr>
            <a:lvl6pPr indent="-317500" lvl="5" marL="2743200">
              <a:spcBef>
                <a:spcPts val="1600"/>
              </a:spcBef>
              <a:spcAft>
                <a:spcPts val="0"/>
              </a:spcAft>
              <a:buClr>
                <a:srgbClr val="4AF196"/>
              </a:buClr>
              <a:buSzPts val="1400"/>
              <a:buChar char="■"/>
              <a:defRPr/>
            </a:lvl6pPr>
            <a:lvl7pPr indent="-304800" lvl="6" marL="3200400">
              <a:spcBef>
                <a:spcPts val="1600"/>
              </a:spcBef>
              <a:spcAft>
                <a:spcPts val="0"/>
              </a:spcAft>
              <a:buClr>
                <a:srgbClr val="4AF196"/>
              </a:buClr>
              <a:buSzPts val="1200"/>
              <a:buChar char="■"/>
              <a:defRPr/>
            </a:lvl7pPr>
            <a:lvl8pPr indent="-304800" lvl="7" marL="3657600">
              <a:spcBef>
                <a:spcPts val="1600"/>
              </a:spcBef>
              <a:spcAft>
                <a:spcPts val="0"/>
              </a:spcAft>
              <a:buSzPts val="1200"/>
              <a:buChar char="■"/>
              <a:defRPr/>
            </a:lvl8pPr>
            <a:lvl9pPr indent="-304800" lvl="8" marL="4114800">
              <a:spcBef>
                <a:spcPts val="1600"/>
              </a:spcBef>
              <a:spcAft>
                <a:spcPts val="1600"/>
              </a:spcAft>
              <a:buSzPts val="1200"/>
              <a:buChar char="■"/>
              <a:defRPr/>
            </a:lvl9pPr>
          </a:lstStyle>
          <a:p/>
        </p:txBody>
      </p:sp>
      <p:sp>
        <p:nvSpPr>
          <p:cNvPr id="174" name="Google Shape;174;p3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Image">
  <p:cSld name="SECTION_TITLE_AND_DESCRIPTION_2">
    <p:bg>
      <p:bgPr>
        <a:solidFill>
          <a:schemeClr val="dk1"/>
        </a:solidFill>
      </p:bgPr>
    </p:bg>
    <p:spTree>
      <p:nvGrpSpPr>
        <p:cNvPr id="175" name="Shape 175"/>
        <p:cNvGrpSpPr/>
        <p:nvPr/>
      </p:nvGrpSpPr>
      <p:grpSpPr>
        <a:xfrm>
          <a:off x="0" y="0"/>
          <a:ext cx="0" cy="0"/>
          <a:chOff x="0" y="0"/>
          <a:chExt cx="0" cy="0"/>
        </a:xfrm>
      </p:grpSpPr>
      <p:sp>
        <p:nvSpPr>
          <p:cNvPr id="176" name="Google Shape;176;p37"/>
          <p:cNvSpPr/>
          <p:nvPr/>
        </p:nvSpPr>
        <p:spPr>
          <a:xfrm>
            <a:off x="0" y="-11800"/>
            <a:ext cx="3996600" cy="5155200"/>
          </a:xfrm>
          <a:prstGeom prst="rect">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37"/>
          <p:cNvSpPr txBox="1"/>
          <p:nvPr>
            <p:ph type="title"/>
          </p:nvPr>
        </p:nvSpPr>
        <p:spPr>
          <a:xfrm>
            <a:off x="457200" y="382825"/>
            <a:ext cx="3135000" cy="1482300"/>
          </a:xfrm>
          <a:prstGeom prst="rect">
            <a:avLst/>
          </a:prstGeom>
        </p:spPr>
        <p:txBody>
          <a:bodyPr anchorCtr="0" anchor="t" bIns="91425" lIns="0" spcFirstLastPara="1" rIns="91425" wrap="square" tIns="91425">
            <a:noAutofit/>
          </a:bodyPr>
          <a:lstStyle>
            <a:lvl1pPr lvl="0" rtl="0">
              <a:spcBef>
                <a:spcPts val="0"/>
              </a:spcBef>
              <a:spcAft>
                <a:spcPts val="0"/>
              </a:spcAft>
              <a:buSzPts val="2900"/>
              <a:buNone/>
              <a:defRPr sz="2900"/>
            </a:lvl1pPr>
            <a:lvl2pPr lvl="1" rtl="0">
              <a:spcBef>
                <a:spcPts val="0"/>
              </a:spcBef>
              <a:spcAft>
                <a:spcPts val="0"/>
              </a:spcAft>
              <a:buSzPts val="2900"/>
              <a:buNone/>
              <a:defRPr sz="2900"/>
            </a:lvl2pPr>
            <a:lvl3pPr lvl="2" rtl="0">
              <a:spcBef>
                <a:spcPts val="0"/>
              </a:spcBef>
              <a:spcAft>
                <a:spcPts val="0"/>
              </a:spcAft>
              <a:buSzPts val="2900"/>
              <a:buNone/>
              <a:defRPr sz="2900"/>
            </a:lvl3pPr>
            <a:lvl4pPr lvl="3" rtl="0">
              <a:spcBef>
                <a:spcPts val="0"/>
              </a:spcBef>
              <a:spcAft>
                <a:spcPts val="0"/>
              </a:spcAft>
              <a:buSzPts val="2900"/>
              <a:buNone/>
              <a:defRPr sz="2900"/>
            </a:lvl4pPr>
            <a:lvl5pPr lvl="4" rtl="0">
              <a:spcBef>
                <a:spcPts val="0"/>
              </a:spcBef>
              <a:spcAft>
                <a:spcPts val="0"/>
              </a:spcAft>
              <a:buSzPts val="2900"/>
              <a:buNone/>
              <a:defRPr sz="2900"/>
            </a:lvl5pPr>
            <a:lvl6pPr lvl="5" rtl="0">
              <a:spcBef>
                <a:spcPts val="0"/>
              </a:spcBef>
              <a:spcAft>
                <a:spcPts val="0"/>
              </a:spcAft>
              <a:buSzPts val="2900"/>
              <a:buNone/>
              <a:defRPr sz="2900"/>
            </a:lvl6pPr>
            <a:lvl7pPr lvl="6" rtl="0">
              <a:spcBef>
                <a:spcPts val="0"/>
              </a:spcBef>
              <a:spcAft>
                <a:spcPts val="0"/>
              </a:spcAft>
              <a:buSzPts val="2900"/>
              <a:buNone/>
              <a:defRPr sz="2900"/>
            </a:lvl7pPr>
            <a:lvl8pPr lvl="7" rtl="0">
              <a:spcBef>
                <a:spcPts val="0"/>
              </a:spcBef>
              <a:spcAft>
                <a:spcPts val="0"/>
              </a:spcAft>
              <a:buSzPts val="2900"/>
              <a:buNone/>
              <a:defRPr sz="2900"/>
            </a:lvl8pPr>
            <a:lvl9pPr lvl="8" rtl="0">
              <a:spcBef>
                <a:spcPts val="0"/>
              </a:spcBef>
              <a:spcAft>
                <a:spcPts val="0"/>
              </a:spcAft>
              <a:buSzPts val="2900"/>
              <a:buNone/>
              <a:defRPr sz="2900"/>
            </a:lvl9pPr>
          </a:lstStyle>
          <a:p/>
        </p:txBody>
      </p:sp>
      <p:sp>
        <p:nvSpPr>
          <p:cNvPr id="178" name="Google Shape;178;p37"/>
          <p:cNvSpPr txBox="1"/>
          <p:nvPr>
            <p:ph idx="1" type="subTitle"/>
          </p:nvPr>
        </p:nvSpPr>
        <p:spPr>
          <a:xfrm>
            <a:off x="457200" y="2017525"/>
            <a:ext cx="3135000" cy="2477400"/>
          </a:xfrm>
          <a:prstGeom prst="rect">
            <a:avLst/>
          </a:prstGeom>
        </p:spPr>
        <p:txBody>
          <a:bodyPr anchorCtr="0" anchor="t" bIns="91425" lIns="0" spcFirstLastPara="1" rIns="91425" wrap="square" tIns="91425">
            <a:noAutofit/>
          </a:bodyPr>
          <a:lstStyle>
            <a:lvl1pPr lvl="0" rtl="0">
              <a:lnSpc>
                <a:spcPct val="100000"/>
              </a:lnSpc>
              <a:spcBef>
                <a:spcPts val="0"/>
              </a:spcBef>
              <a:spcAft>
                <a:spcPts val="0"/>
              </a:spcAft>
              <a:buSzPts val="1900"/>
              <a:buNone/>
              <a:defRPr/>
            </a:lvl1pPr>
            <a:lvl2pPr lvl="1" rtl="0" algn="ctr">
              <a:lnSpc>
                <a:spcPct val="100000"/>
              </a:lnSpc>
              <a:spcBef>
                <a:spcPts val="0"/>
              </a:spcBef>
              <a:spcAft>
                <a:spcPts val="0"/>
              </a:spcAft>
              <a:buSzPts val="1900"/>
              <a:buNone/>
              <a:defRPr sz="1900"/>
            </a:lvl2pPr>
            <a:lvl3pPr lvl="2" rtl="0" algn="ctr">
              <a:lnSpc>
                <a:spcPct val="100000"/>
              </a:lnSpc>
              <a:spcBef>
                <a:spcPts val="0"/>
              </a:spcBef>
              <a:spcAft>
                <a:spcPts val="0"/>
              </a:spcAft>
              <a:buSzPts val="1900"/>
              <a:buNone/>
              <a:defRPr sz="1900"/>
            </a:lvl3pPr>
            <a:lvl4pPr lvl="3" rtl="0" algn="ctr">
              <a:lnSpc>
                <a:spcPct val="100000"/>
              </a:lnSpc>
              <a:spcBef>
                <a:spcPts val="0"/>
              </a:spcBef>
              <a:spcAft>
                <a:spcPts val="0"/>
              </a:spcAft>
              <a:buSzPts val="1900"/>
              <a:buNone/>
              <a:defRPr sz="1900"/>
            </a:lvl4pPr>
            <a:lvl5pPr lvl="4" rtl="0" algn="ctr">
              <a:lnSpc>
                <a:spcPct val="100000"/>
              </a:lnSpc>
              <a:spcBef>
                <a:spcPts val="0"/>
              </a:spcBef>
              <a:spcAft>
                <a:spcPts val="0"/>
              </a:spcAft>
              <a:buSzPts val="1900"/>
              <a:buNone/>
              <a:defRPr sz="1900"/>
            </a:lvl5pPr>
            <a:lvl6pPr lvl="5" rtl="0" algn="ctr">
              <a:lnSpc>
                <a:spcPct val="100000"/>
              </a:lnSpc>
              <a:spcBef>
                <a:spcPts val="0"/>
              </a:spcBef>
              <a:spcAft>
                <a:spcPts val="0"/>
              </a:spcAft>
              <a:buSzPts val="1900"/>
              <a:buNone/>
              <a:defRPr sz="1900"/>
            </a:lvl6pPr>
            <a:lvl7pPr lvl="6" rtl="0" algn="ctr">
              <a:lnSpc>
                <a:spcPct val="100000"/>
              </a:lnSpc>
              <a:spcBef>
                <a:spcPts val="0"/>
              </a:spcBef>
              <a:spcAft>
                <a:spcPts val="0"/>
              </a:spcAft>
              <a:buSzPts val="1900"/>
              <a:buNone/>
              <a:defRPr sz="1900"/>
            </a:lvl7pPr>
            <a:lvl8pPr lvl="7" rtl="0" algn="ctr">
              <a:lnSpc>
                <a:spcPct val="100000"/>
              </a:lnSpc>
              <a:spcBef>
                <a:spcPts val="0"/>
              </a:spcBef>
              <a:spcAft>
                <a:spcPts val="0"/>
              </a:spcAft>
              <a:buSzPts val="1900"/>
              <a:buNone/>
              <a:defRPr sz="1900"/>
            </a:lvl8pPr>
            <a:lvl9pPr lvl="8" rtl="0" algn="ctr">
              <a:lnSpc>
                <a:spcPct val="100000"/>
              </a:lnSpc>
              <a:spcBef>
                <a:spcPts val="0"/>
              </a:spcBef>
              <a:spcAft>
                <a:spcPts val="0"/>
              </a:spcAft>
              <a:buSzPts val="1900"/>
              <a:buNone/>
              <a:defRPr sz="1900"/>
            </a:lvl9pPr>
          </a:lstStyle>
          <a:p/>
        </p:txBody>
      </p:sp>
      <p:sp>
        <p:nvSpPr>
          <p:cNvPr id="179" name="Google Shape;179;p3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id="180" name="Google Shape;180;p37"/>
          <p:cNvPicPr preferRelativeResize="0"/>
          <p:nvPr/>
        </p:nvPicPr>
        <p:blipFill rotWithShape="1">
          <a:blip r:embed="rId2">
            <a:alphaModFix/>
          </a:blip>
          <a:srcRect b="0" l="21466" r="3475" t="0"/>
          <a:stretch/>
        </p:blipFill>
        <p:spPr>
          <a:xfrm>
            <a:off x="3996600" y="0"/>
            <a:ext cx="5147400" cy="5143500"/>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lementality Promotion">
  <p:cSld name="SECTION_TITLE_AND_DESCRIPTION_1">
    <p:bg>
      <p:bgPr>
        <a:solidFill>
          <a:schemeClr val="lt1"/>
        </a:solidFill>
      </p:bgPr>
    </p:bg>
    <p:spTree>
      <p:nvGrpSpPr>
        <p:cNvPr id="181" name="Shape 181"/>
        <p:cNvGrpSpPr/>
        <p:nvPr/>
      </p:nvGrpSpPr>
      <p:grpSpPr>
        <a:xfrm>
          <a:off x="0" y="0"/>
          <a:ext cx="0" cy="0"/>
          <a:chOff x="0" y="0"/>
          <a:chExt cx="0" cy="0"/>
        </a:xfrm>
      </p:grpSpPr>
      <p:sp>
        <p:nvSpPr>
          <p:cNvPr id="182" name="Google Shape;182;p38"/>
          <p:cNvSpPr/>
          <p:nvPr/>
        </p:nvSpPr>
        <p:spPr>
          <a:xfrm>
            <a:off x="0" y="-11800"/>
            <a:ext cx="3996600" cy="5155200"/>
          </a:xfrm>
          <a:prstGeom prst="rect">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3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184" name="Google Shape;184;p38"/>
          <p:cNvSpPr txBox="1"/>
          <p:nvPr/>
        </p:nvSpPr>
        <p:spPr>
          <a:xfrm>
            <a:off x="460307" y="384048"/>
            <a:ext cx="3112200" cy="1434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lt1"/>
              </a:buClr>
              <a:buSzPts val="2900"/>
              <a:buFont typeface="Poppins"/>
              <a:buNone/>
            </a:pPr>
            <a:r>
              <a:rPr b="1" lang="en" sz="2900">
                <a:solidFill>
                  <a:schemeClr val="lt1"/>
                </a:solidFill>
                <a:latin typeface="Poppins"/>
                <a:ea typeface="Poppins"/>
                <a:cs typeface="Poppins"/>
                <a:sym typeface="Poppins"/>
              </a:rPr>
              <a:t>Subscribe to Elementality</a:t>
            </a:r>
            <a:endParaRPr b="1" sz="2900">
              <a:solidFill>
                <a:schemeClr val="lt1"/>
              </a:solidFill>
              <a:latin typeface="Poppins"/>
              <a:ea typeface="Poppins"/>
              <a:cs typeface="Poppins"/>
              <a:sym typeface="Poppins"/>
            </a:endParaRPr>
          </a:p>
        </p:txBody>
      </p:sp>
      <p:sp>
        <p:nvSpPr>
          <p:cNvPr id="185" name="Google Shape;185;p38"/>
          <p:cNvSpPr txBox="1"/>
          <p:nvPr/>
        </p:nvSpPr>
        <p:spPr>
          <a:xfrm>
            <a:off x="457200" y="1533311"/>
            <a:ext cx="3136500" cy="1961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accent1"/>
              </a:buClr>
              <a:buSzPts val="1900"/>
              <a:buFont typeface="Poppins"/>
              <a:buNone/>
            </a:pPr>
            <a:r>
              <a:rPr lang="en" sz="1900">
                <a:solidFill>
                  <a:schemeClr val="lt2"/>
                </a:solidFill>
                <a:latin typeface="Poppins"/>
                <a:ea typeface="Poppins"/>
                <a:cs typeface="Poppins"/>
                <a:sym typeface="Poppins"/>
              </a:rPr>
              <a:t>Enjoy stories, expert interviews, and case studies to help you build a next-gen practice. </a:t>
            </a:r>
            <a:endParaRPr sz="1900">
              <a:solidFill>
                <a:schemeClr val="lt2"/>
              </a:solidFill>
              <a:latin typeface="Poppins"/>
              <a:ea typeface="Poppins"/>
              <a:cs typeface="Poppins"/>
              <a:sym typeface="Poppins"/>
            </a:endParaRPr>
          </a:p>
        </p:txBody>
      </p:sp>
      <p:pic>
        <p:nvPicPr>
          <p:cNvPr id="186" name="Google Shape;186;p38"/>
          <p:cNvPicPr preferRelativeResize="0"/>
          <p:nvPr/>
        </p:nvPicPr>
        <p:blipFill>
          <a:blip r:embed="rId2">
            <a:alphaModFix/>
          </a:blip>
          <a:stretch>
            <a:fillRect/>
          </a:stretch>
        </p:blipFill>
        <p:spPr>
          <a:xfrm>
            <a:off x="4361737" y="490879"/>
            <a:ext cx="4519999" cy="4519999"/>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87" name="Shape 187"/>
        <p:cNvGrpSpPr/>
        <p:nvPr/>
      </p:nvGrpSpPr>
      <p:grpSpPr>
        <a:xfrm>
          <a:off x="0" y="0"/>
          <a:ext cx="0" cy="0"/>
          <a:chOff x="0" y="0"/>
          <a:chExt cx="0" cy="0"/>
        </a:xfrm>
      </p:grpSpPr>
      <p:sp>
        <p:nvSpPr>
          <p:cNvPr id="188" name="Google Shape;188;p39"/>
          <p:cNvSpPr txBox="1"/>
          <p:nvPr>
            <p:ph idx="1" type="body"/>
          </p:nvPr>
        </p:nvSpPr>
        <p:spPr>
          <a:xfrm>
            <a:off x="457200" y="4230575"/>
            <a:ext cx="5998800" cy="605100"/>
          </a:xfrm>
          <a:prstGeom prst="rect">
            <a:avLst/>
          </a:prstGeom>
        </p:spPr>
        <p:txBody>
          <a:bodyPr anchorCtr="0" anchor="ctr" bIns="91425" lIns="0" spcFirstLastPara="1" rIns="91425" wrap="square" tIns="91425">
            <a:noAutofit/>
          </a:bodyPr>
          <a:lstStyle>
            <a:lvl1pPr indent="-228600" lvl="0" marL="457200">
              <a:lnSpc>
                <a:spcPct val="100000"/>
              </a:lnSpc>
              <a:spcBef>
                <a:spcPts val="0"/>
              </a:spcBef>
              <a:spcAft>
                <a:spcPts val="0"/>
              </a:spcAft>
              <a:buClr>
                <a:schemeClr val="dk2"/>
              </a:buClr>
              <a:buSzPts val="1700"/>
              <a:buNone/>
              <a:defRPr sz="1500">
                <a:solidFill>
                  <a:schemeClr val="dk2"/>
                </a:solidFill>
              </a:defRPr>
            </a:lvl1pPr>
          </a:lstStyle>
          <a:p/>
        </p:txBody>
      </p:sp>
      <p:sp>
        <p:nvSpPr>
          <p:cNvPr id="189" name="Google Shape;189;p3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 Default">
  <p:cSld name="BIG_NUMBER">
    <p:bg>
      <p:bgPr>
        <a:solidFill>
          <a:schemeClr val="accent1"/>
        </a:solidFill>
      </p:bgPr>
    </p:bg>
    <p:spTree>
      <p:nvGrpSpPr>
        <p:cNvPr id="190" name="Shape 190"/>
        <p:cNvGrpSpPr/>
        <p:nvPr/>
      </p:nvGrpSpPr>
      <p:grpSpPr>
        <a:xfrm>
          <a:off x="0" y="0"/>
          <a:ext cx="0" cy="0"/>
          <a:chOff x="0" y="0"/>
          <a:chExt cx="0" cy="0"/>
        </a:xfrm>
      </p:grpSpPr>
      <p:sp>
        <p:nvSpPr>
          <p:cNvPr id="191" name="Google Shape;191;p40"/>
          <p:cNvSpPr txBox="1"/>
          <p:nvPr>
            <p:ph hasCustomPrompt="1" type="title"/>
          </p:nvPr>
        </p:nvSpPr>
        <p:spPr>
          <a:xfrm>
            <a:off x="685800" y="1380207"/>
            <a:ext cx="5413200" cy="1791300"/>
          </a:xfrm>
          <a:prstGeom prst="rect">
            <a:avLst/>
          </a:prstGeom>
          <a:effectLst>
            <a:outerShdw rotWithShape="0" algn="bl" dir="2700000" dist="76200">
              <a:srgbClr val="000000">
                <a:alpha val="20000"/>
              </a:srgbClr>
            </a:outerShdw>
          </a:effectLst>
        </p:spPr>
        <p:txBody>
          <a:bodyPr anchorCtr="0" anchor="b" bIns="91425" lIns="0" spcFirstLastPara="1" rIns="91425" wrap="square" tIns="91425">
            <a:noAutofit/>
          </a:bodyPr>
          <a:lstStyle>
            <a:lvl1pPr lvl="0">
              <a:spcBef>
                <a:spcPts val="0"/>
              </a:spcBef>
              <a:spcAft>
                <a:spcPts val="0"/>
              </a:spcAft>
              <a:buClr>
                <a:schemeClr val="dk1"/>
              </a:buClr>
              <a:buSzPts val="12000"/>
              <a:buNone/>
              <a:defRPr sz="12000">
                <a:solidFill>
                  <a:schemeClr val="dk1"/>
                </a:solidFill>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92" name="Google Shape;192;p40"/>
          <p:cNvSpPr txBox="1"/>
          <p:nvPr>
            <p:ph idx="1" type="body"/>
          </p:nvPr>
        </p:nvSpPr>
        <p:spPr>
          <a:xfrm>
            <a:off x="685800" y="2999825"/>
            <a:ext cx="7772400" cy="1610700"/>
          </a:xfrm>
          <a:prstGeom prst="rect">
            <a:avLst/>
          </a:prstGeom>
        </p:spPr>
        <p:txBody>
          <a:bodyPr anchorCtr="0" anchor="t" bIns="91425" lIns="0" spcFirstLastPara="1" rIns="91425" wrap="square" tIns="91425">
            <a:noAutofit/>
          </a:bodyPr>
          <a:lstStyle>
            <a:lvl1pPr indent="-361950" lvl="0" marL="457200">
              <a:spcBef>
                <a:spcPts val="0"/>
              </a:spcBef>
              <a:spcAft>
                <a:spcPts val="0"/>
              </a:spcAft>
              <a:buClr>
                <a:schemeClr val="dk1"/>
              </a:buClr>
              <a:buSzPts val="2100"/>
              <a:buChar char="■"/>
              <a:defRPr>
                <a:solidFill>
                  <a:schemeClr val="dk1"/>
                </a:solidFill>
              </a:defRPr>
            </a:lvl1pPr>
            <a:lvl2pPr indent="-342900" lvl="1" marL="914400">
              <a:spcBef>
                <a:spcPts val="1600"/>
              </a:spcBef>
              <a:spcAft>
                <a:spcPts val="0"/>
              </a:spcAft>
              <a:buClr>
                <a:schemeClr val="dk1"/>
              </a:buClr>
              <a:buSzPts val="1800"/>
              <a:buChar char="■"/>
              <a:defRPr>
                <a:solidFill>
                  <a:schemeClr val="dk1"/>
                </a:solidFill>
              </a:defRPr>
            </a:lvl2pPr>
            <a:lvl3pPr indent="-330200" lvl="2" marL="1371600">
              <a:spcBef>
                <a:spcPts val="1600"/>
              </a:spcBef>
              <a:spcAft>
                <a:spcPts val="0"/>
              </a:spcAft>
              <a:buClr>
                <a:schemeClr val="dk1"/>
              </a:buClr>
              <a:buSzPts val="1600"/>
              <a:buChar char="■"/>
              <a:defRPr>
                <a:solidFill>
                  <a:schemeClr val="dk1"/>
                </a:solidFill>
              </a:defRPr>
            </a:lvl3pPr>
            <a:lvl4pPr indent="-330200" lvl="3" marL="1828800">
              <a:spcBef>
                <a:spcPts val="1600"/>
              </a:spcBef>
              <a:spcAft>
                <a:spcPts val="0"/>
              </a:spcAft>
              <a:buClr>
                <a:schemeClr val="dk1"/>
              </a:buClr>
              <a:buSzPts val="1600"/>
              <a:buChar char="■"/>
              <a:defRPr>
                <a:solidFill>
                  <a:schemeClr val="dk1"/>
                </a:solidFill>
              </a:defRPr>
            </a:lvl4pPr>
            <a:lvl5pPr indent="-317500" lvl="4" marL="2286000">
              <a:spcBef>
                <a:spcPts val="1600"/>
              </a:spcBef>
              <a:spcAft>
                <a:spcPts val="0"/>
              </a:spcAft>
              <a:buClr>
                <a:schemeClr val="dk1"/>
              </a:buClr>
              <a:buSzPts val="1400"/>
              <a:buChar char="■"/>
              <a:defRPr>
                <a:solidFill>
                  <a:schemeClr val="dk1"/>
                </a:solidFill>
              </a:defRPr>
            </a:lvl5pPr>
            <a:lvl6pPr indent="-317500" lvl="5" marL="2743200">
              <a:spcBef>
                <a:spcPts val="1600"/>
              </a:spcBef>
              <a:spcAft>
                <a:spcPts val="0"/>
              </a:spcAft>
              <a:buClr>
                <a:schemeClr val="dk1"/>
              </a:buClr>
              <a:buSzPts val="1400"/>
              <a:buChar char="■"/>
              <a:defRPr>
                <a:solidFill>
                  <a:schemeClr val="dk1"/>
                </a:solidFill>
              </a:defRPr>
            </a:lvl6pPr>
            <a:lvl7pPr indent="-304800" lvl="6" marL="3200400">
              <a:spcBef>
                <a:spcPts val="1600"/>
              </a:spcBef>
              <a:spcAft>
                <a:spcPts val="0"/>
              </a:spcAft>
              <a:buClr>
                <a:schemeClr val="dk1"/>
              </a:buClr>
              <a:buSzPts val="1200"/>
              <a:buChar char="■"/>
              <a:defRPr>
                <a:solidFill>
                  <a:schemeClr val="dk1"/>
                </a:solidFill>
              </a:defRPr>
            </a:lvl7pPr>
            <a:lvl8pPr indent="-304800" lvl="7" marL="3657600">
              <a:spcBef>
                <a:spcPts val="1600"/>
              </a:spcBef>
              <a:spcAft>
                <a:spcPts val="0"/>
              </a:spcAft>
              <a:buClr>
                <a:schemeClr val="dk1"/>
              </a:buClr>
              <a:buSzPts val="1200"/>
              <a:buChar char="■"/>
              <a:defRPr>
                <a:solidFill>
                  <a:schemeClr val="dk1"/>
                </a:solidFill>
              </a:defRPr>
            </a:lvl8pPr>
            <a:lvl9pPr indent="-304800" lvl="8" marL="4114800">
              <a:spcBef>
                <a:spcPts val="1600"/>
              </a:spcBef>
              <a:spcAft>
                <a:spcPts val="1600"/>
              </a:spcAft>
              <a:buClr>
                <a:schemeClr val="dk1"/>
              </a:buClr>
              <a:buSzPts val="1200"/>
              <a:buChar char="■"/>
              <a:defRPr>
                <a:solidFill>
                  <a:schemeClr val="dk1"/>
                </a:solidFill>
              </a:defRPr>
            </a:lvl9pPr>
          </a:lstStyle>
          <a:p/>
        </p:txBody>
      </p:sp>
      <p:sp>
        <p:nvSpPr>
          <p:cNvPr id="193" name="Google Shape;193;p4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 Retirement Accounts">
  <p:cSld name="SECTION_HEADER_1">
    <p:bg>
      <p:bgPr>
        <a:solidFill>
          <a:schemeClr val="accent2"/>
        </a:solidFill>
      </p:bgPr>
    </p:bg>
    <p:spTree>
      <p:nvGrpSpPr>
        <p:cNvPr id="22" name="Shape 22"/>
        <p:cNvGrpSpPr/>
        <p:nvPr/>
      </p:nvGrpSpPr>
      <p:grpSpPr>
        <a:xfrm>
          <a:off x="0" y="0"/>
          <a:ext cx="0" cy="0"/>
          <a:chOff x="0" y="0"/>
          <a:chExt cx="0" cy="0"/>
        </a:xfrm>
      </p:grpSpPr>
      <p:sp>
        <p:nvSpPr>
          <p:cNvPr id="23" name="Google Shape;23;p5"/>
          <p:cNvSpPr txBox="1"/>
          <p:nvPr>
            <p:ph type="title"/>
          </p:nvPr>
        </p:nvSpPr>
        <p:spPr>
          <a:xfrm>
            <a:off x="850392" y="1133347"/>
            <a:ext cx="7960200" cy="1561500"/>
          </a:xfrm>
          <a:prstGeom prst="rect">
            <a:avLst/>
          </a:prstGeom>
        </p:spPr>
        <p:txBody>
          <a:bodyPr anchorCtr="0" anchor="b" bIns="91425" lIns="0" spcFirstLastPara="1" rIns="91425" wrap="square" tIns="91425">
            <a:noAutofit/>
          </a:bodyPr>
          <a:lstStyle>
            <a:lvl1pPr lvl="0" rtl="0">
              <a:spcBef>
                <a:spcPts val="0"/>
              </a:spcBef>
              <a:spcAft>
                <a:spcPts val="0"/>
              </a:spcAft>
              <a:buClr>
                <a:schemeClr val="dk1"/>
              </a:buClr>
              <a:buSzPts val="4200"/>
              <a:buNone/>
              <a:defRPr sz="4200">
                <a:solidFill>
                  <a:schemeClr val="dk1"/>
                </a:solidFill>
              </a:defRPr>
            </a:lvl1pPr>
            <a:lvl2pPr lvl="1" rtl="0" algn="ctr">
              <a:spcBef>
                <a:spcPts val="0"/>
              </a:spcBef>
              <a:spcAft>
                <a:spcPts val="0"/>
              </a:spcAft>
              <a:buClr>
                <a:schemeClr val="dk1"/>
              </a:buClr>
              <a:buSzPts val="3600"/>
              <a:buNone/>
              <a:defRPr sz="3600">
                <a:solidFill>
                  <a:schemeClr val="dk1"/>
                </a:solidFill>
              </a:defRPr>
            </a:lvl2pPr>
            <a:lvl3pPr lvl="2" rtl="0" algn="ctr">
              <a:spcBef>
                <a:spcPts val="0"/>
              </a:spcBef>
              <a:spcAft>
                <a:spcPts val="0"/>
              </a:spcAft>
              <a:buClr>
                <a:schemeClr val="dk1"/>
              </a:buClr>
              <a:buSzPts val="3600"/>
              <a:buNone/>
              <a:defRPr sz="3600">
                <a:solidFill>
                  <a:schemeClr val="dk1"/>
                </a:solidFill>
              </a:defRPr>
            </a:lvl3pPr>
            <a:lvl4pPr lvl="3" rtl="0" algn="ctr">
              <a:spcBef>
                <a:spcPts val="0"/>
              </a:spcBef>
              <a:spcAft>
                <a:spcPts val="0"/>
              </a:spcAft>
              <a:buClr>
                <a:schemeClr val="dk1"/>
              </a:buClr>
              <a:buSzPts val="3600"/>
              <a:buNone/>
              <a:defRPr sz="3600">
                <a:solidFill>
                  <a:schemeClr val="dk1"/>
                </a:solidFill>
              </a:defRPr>
            </a:lvl4pPr>
            <a:lvl5pPr lvl="4" rtl="0" algn="ctr">
              <a:spcBef>
                <a:spcPts val="0"/>
              </a:spcBef>
              <a:spcAft>
                <a:spcPts val="0"/>
              </a:spcAft>
              <a:buClr>
                <a:schemeClr val="dk1"/>
              </a:buClr>
              <a:buSzPts val="3600"/>
              <a:buNone/>
              <a:defRPr sz="3600">
                <a:solidFill>
                  <a:schemeClr val="dk1"/>
                </a:solidFill>
              </a:defRPr>
            </a:lvl5pPr>
            <a:lvl6pPr lvl="5" rtl="0" algn="ctr">
              <a:spcBef>
                <a:spcPts val="0"/>
              </a:spcBef>
              <a:spcAft>
                <a:spcPts val="0"/>
              </a:spcAft>
              <a:buClr>
                <a:schemeClr val="dk1"/>
              </a:buClr>
              <a:buSzPts val="3600"/>
              <a:buNone/>
              <a:defRPr sz="3600">
                <a:solidFill>
                  <a:schemeClr val="dk1"/>
                </a:solidFill>
              </a:defRPr>
            </a:lvl6pPr>
            <a:lvl7pPr lvl="6" rtl="0" algn="ctr">
              <a:spcBef>
                <a:spcPts val="0"/>
              </a:spcBef>
              <a:spcAft>
                <a:spcPts val="0"/>
              </a:spcAft>
              <a:buClr>
                <a:schemeClr val="dk1"/>
              </a:buClr>
              <a:buSzPts val="3600"/>
              <a:buNone/>
              <a:defRPr sz="3600">
                <a:solidFill>
                  <a:schemeClr val="dk1"/>
                </a:solidFill>
              </a:defRPr>
            </a:lvl7pPr>
            <a:lvl8pPr lvl="7" rtl="0" algn="ctr">
              <a:spcBef>
                <a:spcPts val="0"/>
              </a:spcBef>
              <a:spcAft>
                <a:spcPts val="0"/>
              </a:spcAft>
              <a:buClr>
                <a:schemeClr val="dk1"/>
              </a:buClr>
              <a:buSzPts val="3600"/>
              <a:buNone/>
              <a:defRPr sz="3600">
                <a:solidFill>
                  <a:schemeClr val="dk1"/>
                </a:solidFill>
              </a:defRPr>
            </a:lvl8pPr>
            <a:lvl9pPr lvl="8" rtl="0" algn="ctr">
              <a:spcBef>
                <a:spcPts val="0"/>
              </a:spcBef>
              <a:spcAft>
                <a:spcPts val="0"/>
              </a:spcAft>
              <a:buClr>
                <a:schemeClr val="dk1"/>
              </a:buClr>
              <a:buSzPts val="3600"/>
              <a:buNone/>
              <a:defRPr sz="3600">
                <a:solidFill>
                  <a:schemeClr val="dk1"/>
                </a:solidFill>
              </a:defRPr>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5" name="Google Shape;25;p5"/>
          <p:cNvSpPr txBox="1"/>
          <p:nvPr>
            <p:ph idx="1" type="subTitle"/>
          </p:nvPr>
        </p:nvSpPr>
        <p:spPr>
          <a:xfrm>
            <a:off x="850392" y="2626237"/>
            <a:ext cx="7623000" cy="792600"/>
          </a:xfrm>
          <a:prstGeom prst="rect">
            <a:avLst/>
          </a:prstGeom>
        </p:spPr>
        <p:txBody>
          <a:bodyPr anchorCtr="0" anchor="t" bIns="91425" lIns="0" spcFirstLastPara="1" rIns="91425" wrap="square" tIns="91425">
            <a:noAutofit/>
          </a:bodyPr>
          <a:lstStyle>
            <a:lvl1pPr lvl="0" rtl="0">
              <a:lnSpc>
                <a:spcPct val="100000"/>
              </a:lnSpc>
              <a:spcBef>
                <a:spcPts val="0"/>
              </a:spcBef>
              <a:spcAft>
                <a:spcPts val="0"/>
              </a:spcAft>
              <a:buClr>
                <a:schemeClr val="dk1"/>
              </a:buClr>
              <a:buSzPts val="2200"/>
              <a:buNone/>
              <a:defRPr sz="2200">
                <a:solidFill>
                  <a:schemeClr val="dk1"/>
                </a:solidFill>
              </a:defRPr>
            </a:lvl1pPr>
            <a:lvl2pPr lvl="1" rtl="0">
              <a:lnSpc>
                <a:spcPct val="100000"/>
              </a:lnSpc>
              <a:spcBef>
                <a:spcPts val="0"/>
              </a:spcBef>
              <a:spcAft>
                <a:spcPts val="0"/>
              </a:spcAft>
              <a:buSzPts val="2200"/>
              <a:buNone/>
              <a:defRPr sz="2200"/>
            </a:lvl2pPr>
            <a:lvl3pPr lvl="2" rtl="0">
              <a:lnSpc>
                <a:spcPct val="100000"/>
              </a:lnSpc>
              <a:spcBef>
                <a:spcPts val="0"/>
              </a:spcBef>
              <a:spcAft>
                <a:spcPts val="0"/>
              </a:spcAft>
              <a:buSzPts val="2200"/>
              <a:buNone/>
              <a:defRPr sz="2200"/>
            </a:lvl3pPr>
            <a:lvl4pPr lvl="3" rtl="0">
              <a:lnSpc>
                <a:spcPct val="100000"/>
              </a:lnSpc>
              <a:spcBef>
                <a:spcPts val="0"/>
              </a:spcBef>
              <a:spcAft>
                <a:spcPts val="0"/>
              </a:spcAft>
              <a:buSzPts val="2200"/>
              <a:buNone/>
              <a:defRPr sz="2200"/>
            </a:lvl4pPr>
            <a:lvl5pPr lvl="4" rtl="0">
              <a:lnSpc>
                <a:spcPct val="100000"/>
              </a:lnSpc>
              <a:spcBef>
                <a:spcPts val="0"/>
              </a:spcBef>
              <a:spcAft>
                <a:spcPts val="0"/>
              </a:spcAft>
              <a:buSzPts val="2200"/>
              <a:buNone/>
              <a:defRPr sz="2200"/>
            </a:lvl5pPr>
            <a:lvl6pPr lvl="5" rtl="0">
              <a:lnSpc>
                <a:spcPct val="100000"/>
              </a:lnSpc>
              <a:spcBef>
                <a:spcPts val="0"/>
              </a:spcBef>
              <a:spcAft>
                <a:spcPts val="0"/>
              </a:spcAft>
              <a:buSzPts val="2200"/>
              <a:buNone/>
              <a:defRPr sz="2200"/>
            </a:lvl6pPr>
            <a:lvl7pPr lvl="6" rtl="0">
              <a:lnSpc>
                <a:spcPct val="100000"/>
              </a:lnSpc>
              <a:spcBef>
                <a:spcPts val="0"/>
              </a:spcBef>
              <a:spcAft>
                <a:spcPts val="0"/>
              </a:spcAft>
              <a:buSzPts val="2200"/>
              <a:buNone/>
              <a:defRPr sz="2200"/>
            </a:lvl7pPr>
            <a:lvl8pPr lvl="7" rtl="0">
              <a:lnSpc>
                <a:spcPct val="100000"/>
              </a:lnSpc>
              <a:spcBef>
                <a:spcPts val="0"/>
              </a:spcBef>
              <a:spcAft>
                <a:spcPts val="0"/>
              </a:spcAft>
              <a:buSzPts val="2200"/>
              <a:buNone/>
              <a:defRPr sz="2200"/>
            </a:lvl8pPr>
            <a:lvl9pPr lvl="8" rtl="0">
              <a:lnSpc>
                <a:spcPct val="100000"/>
              </a:lnSpc>
              <a:spcBef>
                <a:spcPts val="0"/>
              </a:spcBef>
              <a:spcAft>
                <a:spcPts val="0"/>
              </a:spcAft>
              <a:buSzPts val="2200"/>
              <a:buNone/>
              <a:defRPr sz="2200"/>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 Alternate">
  <p:cSld name="BIG_NUMBER_1">
    <p:spTree>
      <p:nvGrpSpPr>
        <p:cNvPr id="194" name="Shape 194"/>
        <p:cNvGrpSpPr/>
        <p:nvPr/>
      </p:nvGrpSpPr>
      <p:grpSpPr>
        <a:xfrm>
          <a:off x="0" y="0"/>
          <a:ext cx="0" cy="0"/>
          <a:chOff x="0" y="0"/>
          <a:chExt cx="0" cy="0"/>
        </a:xfrm>
      </p:grpSpPr>
      <p:sp>
        <p:nvSpPr>
          <p:cNvPr id="195" name="Google Shape;195;p41"/>
          <p:cNvSpPr txBox="1"/>
          <p:nvPr>
            <p:ph hasCustomPrompt="1" type="title"/>
          </p:nvPr>
        </p:nvSpPr>
        <p:spPr>
          <a:xfrm>
            <a:off x="685800" y="1380207"/>
            <a:ext cx="5413200" cy="1791300"/>
          </a:xfrm>
          <a:prstGeom prst="rect">
            <a:avLst/>
          </a:prstGeom>
          <a:effectLst>
            <a:outerShdw rotWithShape="0" algn="bl" dir="2700000" dist="76200">
              <a:schemeClr val="lt1">
                <a:alpha val="20000"/>
              </a:schemeClr>
            </a:outerShdw>
          </a:effectLst>
        </p:spPr>
        <p:txBody>
          <a:bodyPr anchorCtr="0" anchor="b" bIns="91425" lIns="0" spcFirstLastPara="1" rIns="91425" wrap="square" tIns="91425">
            <a:noAutofit/>
          </a:bodyPr>
          <a:lstStyle>
            <a:lvl1pPr lvl="0" rtl="0">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196" name="Google Shape;196;p41"/>
          <p:cNvSpPr txBox="1"/>
          <p:nvPr>
            <p:ph idx="1" type="body"/>
          </p:nvPr>
        </p:nvSpPr>
        <p:spPr>
          <a:xfrm>
            <a:off x="685800" y="2999825"/>
            <a:ext cx="7772400" cy="1610700"/>
          </a:xfrm>
          <a:prstGeom prst="rect">
            <a:avLst/>
          </a:prstGeom>
        </p:spPr>
        <p:txBody>
          <a:bodyPr anchorCtr="0" anchor="t" bIns="91425" lIns="0" spcFirstLastPara="1" rIns="91425" wrap="square" tIns="91425">
            <a:noAutofit/>
          </a:bodyPr>
          <a:lstStyle>
            <a:lvl1pPr indent="-361950" lvl="0" marL="457200" rtl="0">
              <a:spcBef>
                <a:spcPts val="0"/>
              </a:spcBef>
              <a:spcAft>
                <a:spcPts val="0"/>
              </a:spcAft>
              <a:buSzPts val="2100"/>
              <a:buChar char="■"/>
              <a:defRPr/>
            </a:lvl1pPr>
            <a:lvl2pPr indent="-342900" lvl="1" marL="914400" rtl="0">
              <a:spcBef>
                <a:spcPts val="1600"/>
              </a:spcBef>
              <a:spcAft>
                <a:spcPts val="0"/>
              </a:spcAft>
              <a:buSzPts val="18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04800" lvl="6" marL="3200400" rtl="0">
              <a:spcBef>
                <a:spcPts val="1600"/>
              </a:spcBef>
              <a:spcAft>
                <a:spcPts val="0"/>
              </a:spcAft>
              <a:buSzPts val="1200"/>
              <a:buChar char="■"/>
              <a:defRPr/>
            </a:lvl7pPr>
            <a:lvl8pPr indent="-304800" lvl="7" marL="3657600" rtl="0">
              <a:spcBef>
                <a:spcPts val="1600"/>
              </a:spcBef>
              <a:spcAft>
                <a:spcPts val="0"/>
              </a:spcAft>
              <a:buSzPts val="1200"/>
              <a:buChar char="■"/>
              <a:defRPr/>
            </a:lvl8pPr>
            <a:lvl9pPr indent="-304800" lvl="8" marL="4114800" rtl="0">
              <a:spcBef>
                <a:spcPts val="1600"/>
              </a:spcBef>
              <a:spcAft>
                <a:spcPts val="1600"/>
              </a:spcAft>
              <a:buSzPts val="1200"/>
              <a:buChar char="■"/>
              <a:defRPr/>
            </a:lvl9pPr>
          </a:lstStyle>
          <a:p/>
        </p:txBody>
      </p:sp>
      <p:sp>
        <p:nvSpPr>
          <p:cNvPr id="197" name="Google Shape;197;p4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 Retirement Accounts">
  <p:cSld name="BIG_NUMBER_1_1">
    <p:bg>
      <p:bgPr>
        <a:solidFill>
          <a:schemeClr val="accent2"/>
        </a:solidFill>
      </p:bgPr>
    </p:bg>
    <p:spTree>
      <p:nvGrpSpPr>
        <p:cNvPr id="198" name="Shape 198"/>
        <p:cNvGrpSpPr/>
        <p:nvPr/>
      </p:nvGrpSpPr>
      <p:grpSpPr>
        <a:xfrm>
          <a:off x="0" y="0"/>
          <a:ext cx="0" cy="0"/>
          <a:chOff x="0" y="0"/>
          <a:chExt cx="0" cy="0"/>
        </a:xfrm>
      </p:grpSpPr>
      <p:sp>
        <p:nvSpPr>
          <p:cNvPr id="199" name="Google Shape;199;p42"/>
          <p:cNvSpPr txBox="1"/>
          <p:nvPr>
            <p:ph hasCustomPrompt="1" type="title"/>
          </p:nvPr>
        </p:nvSpPr>
        <p:spPr>
          <a:xfrm>
            <a:off x="685800" y="1380207"/>
            <a:ext cx="5413200" cy="1791300"/>
          </a:xfrm>
          <a:prstGeom prst="rect">
            <a:avLst/>
          </a:prstGeom>
          <a:effectLst>
            <a:outerShdw rotWithShape="0" algn="bl" dir="2700000" dist="76200">
              <a:schemeClr val="dk1">
                <a:alpha val="20000"/>
              </a:schemeClr>
            </a:outerShdw>
          </a:effectLst>
        </p:spPr>
        <p:txBody>
          <a:bodyPr anchorCtr="0" anchor="b" bIns="91425" lIns="0" spcFirstLastPara="1" rIns="91425" wrap="square" tIns="91425">
            <a:noAutofit/>
          </a:bodyPr>
          <a:lstStyle>
            <a:lvl1pPr lvl="0" rtl="0">
              <a:spcBef>
                <a:spcPts val="0"/>
              </a:spcBef>
              <a:spcAft>
                <a:spcPts val="0"/>
              </a:spcAft>
              <a:buClr>
                <a:schemeClr val="dk1"/>
              </a:buClr>
              <a:buSzPts val="12000"/>
              <a:buNone/>
              <a:defRPr sz="12000">
                <a:solidFill>
                  <a:schemeClr val="dk1"/>
                </a:solidFill>
              </a:defRPr>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200" name="Google Shape;200;p42"/>
          <p:cNvSpPr txBox="1"/>
          <p:nvPr>
            <p:ph idx="1" type="body"/>
          </p:nvPr>
        </p:nvSpPr>
        <p:spPr>
          <a:xfrm>
            <a:off x="685800" y="2999825"/>
            <a:ext cx="7772400" cy="1610700"/>
          </a:xfrm>
          <a:prstGeom prst="rect">
            <a:avLst/>
          </a:prstGeom>
        </p:spPr>
        <p:txBody>
          <a:bodyPr anchorCtr="0" anchor="t" bIns="91425" lIns="0" spcFirstLastPara="1" rIns="91425" wrap="square" tIns="91425">
            <a:noAutofit/>
          </a:bodyPr>
          <a:lstStyle>
            <a:lvl1pPr indent="-361950" lvl="0" marL="457200" rtl="0">
              <a:spcBef>
                <a:spcPts val="0"/>
              </a:spcBef>
              <a:spcAft>
                <a:spcPts val="0"/>
              </a:spcAft>
              <a:buClr>
                <a:schemeClr val="dk1"/>
              </a:buClr>
              <a:buSzPts val="2100"/>
              <a:buChar char="■"/>
              <a:defRPr>
                <a:solidFill>
                  <a:schemeClr val="dk1"/>
                </a:solidFill>
              </a:defRPr>
            </a:lvl1pPr>
            <a:lvl2pPr indent="-342900" lvl="1" marL="914400" rtl="0">
              <a:spcBef>
                <a:spcPts val="1600"/>
              </a:spcBef>
              <a:spcAft>
                <a:spcPts val="0"/>
              </a:spcAft>
              <a:buClr>
                <a:schemeClr val="dk1"/>
              </a:buClr>
              <a:buSzPts val="1800"/>
              <a:buChar char="■"/>
              <a:defRPr>
                <a:solidFill>
                  <a:schemeClr val="dk1"/>
                </a:solidFill>
              </a:defRPr>
            </a:lvl2pPr>
            <a:lvl3pPr indent="-330200" lvl="2" marL="1371600" rtl="0">
              <a:spcBef>
                <a:spcPts val="1600"/>
              </a:spcBef>
              <a:spcAft>
                <a:spcPts val="0"/>
              </a:spcAft>
              <a:buClr>
                <a:schemeClr val="dk1"/>
              </a:buClr>
              <a:buSzPts val="1600"/>
              <a:buChar char="■"/>
              <a:defRPr>
                <a:solidFill>
                  <a:schemeClr val="dk1"/>
                </a:solidFill>
              </a:defRPr>
            </a:lvl3pPr>
            <a:lvl4pPr indent="-330200" lvl="3" marL="1828800" rtl="0">
              <a:spcBef>
                <a:spcPts val="1600"/>
              </a:spcBef>
              <a:spcAft>
                <a:spcPts val="0"/>
              </a:spcAft>
              <a:buClr>
                <a:schemeClr val="dk1"/>
              </a:buClr>
              <a:buSzPts val="1600"/>
              <a:buChar char="■"/>
              <a:defRPr>
                <a:solidFill>
                  <a:schemeClr val="dk1"/>
                </a:solidFill>
              </a:defRPr>
            </a:lvl4pPr>
            <a:lvl5pPr indent="-317500" lvl="4" marL="2286000" rtl="0">
              <a:spcBef>
                <a:spcPts val="1600"/>
              </a:spcBef>
              <a:spcAft>
                <a:spcPts val="0"/>
              </a:spcAft>
              <a:buClr>
                <a:schemeClr val="dk1"/>
              </a:buClr>
              <a:buSzPts val="1400"/>
              <a:buChar char="■"/>
              <a:defRPr>
                <a:solidFill>
                  <a:schemeClr val="dk1"/>
                </a:solidFill>
              </a:defRPr>
            </a:lvl5pPr>
            <a:lvl6pPr indent="-317500" lvl="5" marL="2743200" rtl="0">
              <a:spcBef>
                <a:spcPts val="1600"/>
              </a:spcBef>
              <a:spcAft>
                <a:spcPts val="0"/>
              </a:spcAft>
              <a:buClr>
                <a:schemeClr val="dk1"/>
              </a:buClr>
              <a:buSzPts val="1400"/>
              <a:buChar char="■"/>
              <a:defRPr>
                <a:solidFill>
                  <a:schemeClr val="dk1"/>
                </a:solidFill>
              </a:defRPr>
            </a:lvl6pPr>
            <a:lvl7pPr indent="-304800" lvl="6" marL="3200400" rtl="0">
              <a:spcBef>
                <a:spcPts val="1600"/>
              </a:spcBef>
              <a:spcAft>
                <a:spcPts val="0"/>
              </a:spcAft>
              <a:buClr>
                <a:schemeClr val="dk1"/>
              </a:buClr>
              <a:buSzPts val="1200"/>
              <a:buChar char="■"/>
              <a:defRPr>
                <a:solidFill>
                  <a:schemeClr val="dk1"/>
                </a:solidFill>
              </a:defRPr>
            </a:lvl7pPr>
            <a:lvl8pPr indent="-304800" lvl="7" marL="3657600" rtl="0">
              <a:spcBef>
                <a:spcPts val="1600"/>
              </a:spcBef>
              <a:spcAft>
                <a:spcPts val="0"/>
              </a:spcAft>
              <a:buClr>
                <a:schemeClr val="dk1"/>
              </a:buClr>
              <a:buSzPts val="1200"/>
              <a:buChar char="■"/>
              <a:defRPr>
                <a:solidFill>
                  <a:schemeClr val="dk1"/>
                </a:solidFill>
              </a:defRPr>
            </a:lvl8pPr>
            <a:lvl9pPr indent="-304800" lvl="8" marL="4114800" rtl="0">
              <a:spcBef>
                <a:spcPts val="1600"/>
              </a:spcBef>
              <a:spcAft>
                <a:spcPts val="1600"/>
              </a:spcAft>
              <a:buClr>
                <a:schemeClr val="dk1"/>
              </a:buClr>
              <a:buSzPts val="1200"/>
              <a:buChar char="■"/>
              <a:defRPr>
                <a:solidFill>
                  <a:schemeClr val="dk1"/>
                </a:solidFill>
              </a:defRPr>
            </a:lvl9pPr>
          </a:lstStyle>
          <a:p/>
        </p:txBody>
      </p:sp>
      <p:sp>
        <p:nvSpPr>
          <p:cNvPr id="201" name="Google Shape;201;p4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 Spending">
  <p:cSld name="BIG_NUMBER_1_1_1">
    <p:bg>
      <p:bgPr>
        <a:solidFill>
          <a:schemeClr val="accent3"/>
        </a:solidFill>
      </p:bgPr>
    </p:bg>
    <p:spTree>
      <p:nvGrpSpPr>
        <p:cNvPr id="202" name="Shape 202"/>
        <p:cNvGrpSpPr/>
        <p:nvPr/>
      </p:nvGrpSpPr>
      <p:grpSpPr>
        <a:xfrm>
          <a:off x="0" y="0"/>
          <a:ext cx="0" cy="0"/>
          <a:chOff x="0" y="0"/>
          <a:chExt cx="0" cy="0"/>
        </a:xfrm>
      </p:grpSpPr>
      <p:sp>
        <p:nvSpPr>
          <p:cNvPr id="203" name="Google Shape;203;p43"/>
          <p:cNvSpPr txBox="1"/>
          <p:nvPr>
            <p:ph hasCustomPrompt="1" type="title"/>
          </p:nvPr>
        </p:nvSpPr>
        <p:spPr>
          <a:xfrm>
            <a:off x="685800" y="1380207"/>
            <a:ext cx="5413200" cy="1791300"/>
          </a:xfrm>
          <a:prstGeom prst="rect">
            <a:avLst/>
          </a:prstGeom>
          <a:effectLst>
            <a:outerShdw rotWithShape="0" algn="bl" dir="2700000" dist="76200">
              <a:schemeClr val="dk1">
                <a:alpha val="20000"/>
              </a:schemeClr>
            </a:outerShdw>
          </a:effectLst>
        </p:spPr>
        <p:txBody>
          <a:bodyPr anchorCtr="0" anchor="b" bIns="91425" lIns="0" spcFirstLastPara="1" rIns="91425" wrap="square" tIns="91425">
            <a:noAutofit/>
          </a:bodyPr>
          <a:lstStyle>
            <a:lvl1pPr lvl="0" rtl="0">
              <a:spcBef>
                <a:spcPts val="0"/>
              </a:spcBef>
              <a:spcAft>
                <a:spcPts val="0"/>
              </a:spcAft>
              <a:buClr>
                <a:schemeClr val="dk1"/>
              </a:buClr>
              <a:buSzPts val="12000"/>
              <a:buNone/>
              <a:defRPr sz="12000">
                <a:solidFill>
                  <a:schemeClr val="dk1"/>
                </a:solidFill>
              </a:defRPr>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204" name="Google Shape;204;p43"/>
          <p:cNvSpPr txBox="1"/>
          <p:nvPr>
            <p:ph idx="1" type="body"/>
          </p:nvPr>
        </p:nvSpPr>
        <p:spPr>
          <a:xfrm>
            <a:off x="685800" y="2999825"/>
            <a:ext cx="7772400" cy="1610700"/>
          </a:xfrm>
          <a:prstGeom prst="rect">
            <a:avLst/>
          </a:prstGeom>
        </p:spPr>
        <p:txBody>
          <a:bodyPr anchorCtr="0" anchor="t" bIns="91425" lIns="0" spcFirstLastPara="1" rIns="91425" wrap="square" tIns="91425">
            <a:noAutofit/>
          </a:bodyPr>
          <a:lstStyle>
            <a:lvl1pPr indent="-361950" lvl="0" marL="457200" rtl="0">
              <a:spcBef>
                <a:spcPts val="0"/>
              </a:spcBef>
              <a:spcAft>
                <a:spcPts val="0"/>
              </a:spcAft>
              <a:buClr>
                <a:schemeClr val="dk1"/>
              </a:buClr>
              <a:buSzPts val="2100"/>
              <a:buChar char="■"/>
              <a:defRPr>
                <a:solidFill>
                  <a:schemeClr val="dk1"/>
                </a:solidFill>
              </a:defRPr>
            </a:lvl1pPr>
            <a:lvl2pPr indent="-342900" lvl="1" marL="914400" rtl="0">
              <a:spcBef>
                <a:spcPts val="1600"/>
              </a:spcBef>
              <a:spcAft>
                <a:spcPts val="0"/>
              </a:spcAft>
              <a:buClr>
                <a:schemeClr val="dk1"/>
              </a:buClr>
              <a:buSzPts val="1800"/>
              <a:buChar char="■"/>
              <a:defRPr>
                <a:solidFill>
                  <a:schemeClr val="dk1"/>
                </a:solidFill>
              </a:defRPr>
            </a:lvl2pPr>
            <a:lvl3pPr indent="-330200" lvl="2" marL="1371600" rtl="0">
              <a:spcBef>
                <a:spcPts val="1600"/>
              </a:spcBef>
              <a:spcAft>
                <a:spcPts val="0"/>
              </a:spcAft>
              <a:buClr>
                <a:schemeClr val="dk1"/>
              </a:buClr>
              <a:buSzPts val="1600"/>
              <a:buChar char="■"/>
              <a:defRPr>
                <a:solidFill>
                  <a:schemeClr val="dk1"/>
                </a:solidFill>
              </a:defRPr>
            </a:lvl3pPr>
            <a:lvl4pPr indent="-330200" lvl="3" marL="1828800" rtl="0">
              <a:spcBef>
                <a:spcPts val="1600"/>
              </a:spcBef>
              <a:spcAft>
                <a:spcPts val="0"/>
              </a:spcAft>
              <a:buClr>
                <a:schemeClr val="dk1"/>
              </a:buClr>
              <a:buSzPts val="1600"/>
              <a:buChar char="■"/>
              <a:defRPr>
                <a:solidFill>
                  <a:schemeClr val="dk1"/>
                </a:solidFill>
              </a:defRPr>
            </a:lvl4pPr>
            <a:lvl5pPr indent="-317500" lvl="4" marL="2286000" rtl="0">
              <a:spcBef>
                <a:spcPts val="1600"/>
              </a:spcBef>
              <a:spcAft>
                <a:spcPts val="0"/>
              </a:spcAft>
              <a:buClr>
                <a:schemeClr val="dk1"/>
              </a:buClr>
              <a:buSzPts val="1400"/>
              <a:buChar char="■"/>
              <a:defRPr>
                <a:solidFill>
                  <a:schemeClr val="dk1"/>
                </a:solidFill>
              </a:defRPr>
            </a:lvl5pPr>
            <a:lvl6pPr indent="-317500" lvl="5" marL="2743200" rtl="0">
              <a:spcBef>
                <a:spcPts val="1600"/>
              </a:spcBef>
              <a:spcAft>
                <a:spcPts val="0"/>
              </a:spcAft>
              <a:buClr>
                <a:schemeClr val="dk1"/>
              </a:buClr>
              <a:buSzPts val="1400"/>
              <a:buChar char="■"/>
              <a:defRPr>
                <a:solidFill>
                  <a:schemeClr val="dk1"/>
                </a:solidFill>
              </a:defRPr>
            </a:lvl6pPr>
            <a:lvl7pPr indent="-304800" lvl="6" marL="3200400" rtl="0">
              <a:spcBef>
                <a:spcPts val="1600"/>
              </a:spcBef>
              <a:spcAft>
                <a:spcPts val="0"/>
              </a:spcAft>
              <a:buClr>
                <a:schemeClr val="dk1"/>
              </a:buClr>
              <a:buSzPts val="1200"/>
              <a:buChar char="■"/>
              <a:defRPr>
                <a:solidFill>
                  <a:schemeClr val="dk1"/>
                </a:solidFill>
              </a:defRPr>
            </a:lvl7pPr>
            <a:lvl8pPr indent="-304800" lvl="7" marL="3657600" rtl="0">
              <a:spcBef>
                <a:spcPts val="1600"/>
              </a:spcBef>
              <a:spcAft>
                <a:spcPts val="0"/>
              </a:spcAft>
              <a:buClr>
                <a:schemeClr val="dk1"/>
              </a:buClr>
              <a:buSzPts val="1200"/>
              <a:buChar char="■"/>
              <a:defRPr>
                <a:solidFill>
                  <a:schemeClr val="dk1"/>
                </a:solidFill>
              </a:defRPr>
            </a:lvl8pPr>
            <a:lvl9pPr indent="-304800" lvl="8" marL="4114800" rtl="0">
              <a:spcBef>
                <a:spcPts val="1600"/>
              </a:spcBef>
              <a:spcAft>
                <a:spcPts val="1600"/>
              </a:spcAft>
              <a:buClr>
                <a:schemeClr val="dk1"/>
              </a:buClr>
              <a:buSzPts val="1200"/>
              <a:buChar char="■"/>
              <a:defRPr>
                <a:solidFill>
                  <a:schemeClr val="dk1"/>
                </a:solidFill>
              </a:defRPr>
            </a:lvl9pPr>
          </a:lstStyle>
          <a:p/>
        </p:txBody>
      </p:sp>
      <p:sp>
        <p:nvSpPr>
          <p:cNvPr id="205" name="Google Shape;205;p4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06" name="Shape 206"/>
        <p:cNvGrpSpPr/>
        <p:nvPr/>
      </p:nvGrpSpPr>
      <p:grpSpPr>
        <a:xfrm>
          <a:off x="0" y="0"/>
          <a:ext cx="0" cy="0"/>
          <a:chOff x="0" y="0"/>
          <a:chExt cx="0" cy="0"/>
        </a:xfrm>
      </p:grpSpPr>
      <p:sp>
        <p:nvSpPr>
          <p:cNvPr id="207" name="Google Shape;207;p4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ogos and Assets">
  <p:cSld name="BLANK_1">
    <p:spTree>
      <p:nvGrpSpPr>
        <p:cNvPr id="208" name="Shape 208"/>
        <p:cNvGrpSpPr/>
        <p:nvPr/>
      </p:nvGrpSpPr>
      <p:grpSpPr>
        <a:xfrm>
          <a:off x="0" y="0"/>
          <a:ext cx="0" cy="0"/>
          <a:chOff x="0" y="0"/>
          <a:chExt cx="0" cy="0"/>
        </a:xfrm>
      </p:grpSpPr>
      <p:sp>
        <p:nvSpPr>
          <p:cNvPr id="209" name="Google Shape;209;p4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id="210" name="Google Shape;210;p45"/>
          <p:cNvPicPr preferRelativeResize="0"/>
          <p:nvPr/>
        </p:nvPicPr>
        <p:blipFill rotWithShape="1">
          <a:blip r:embed="rId2">
            <a:alphaModFix/>
          </a:blip>
          <a:srcRect b="0" l="0" r="0" t="0"/>
          <a:stretch/>
        </p:blipFill>
        <p:spPr>
          <a:xfrm>
            <a:off x="263850" y="286777"/>
            <a:ext cx="3849974" cy="1124150"/>
          </a:xfrm>
          <a:prstGeom prst="rect">
            <a:avLst/>
          </a:prstGeom>
          <a:noFill/>
          <a:ln>
            <a:noFill/>
          </a:ln>
        </p:spPr>
      </p:pic>
      <p:pic>
        <p:nvPicPr>
          <p:cNvPr id="211" name="Google Shape;211;p45"/>
          <p:cNvPicPr preferRelativeResize="0"/>
          <p:nvPr/>
        </p:nvPicPr>
        <p:blipFill rotWithShape="1">
          <a:blip r:embed="rId3">
            <a:alphaModFix/>
          </a:blip>
          <a:srcRect b="0" l="0" r="0" t="0"/>
          <a:stretch/>
        </p:blipFill>
        <p:spPr>
          <a:xfrm>
            <a:off x="798025" y="1372700"/>
            <a:ext cx="3046426" cy="2240199"/>
          </a:xfrm>
          <a:prstGeom prst="rect">
            <a:avLst/>
          </a:prstGeom>
          <a:noFill/>
          <a:ln>
            <a:noFill/>
          </a:ln>
        </p:spPr>
      </p:pic>
      <p:pic>
        <p:nvPicPr>
          <p:cNvPr id="212" name="Google Shape;212;p45"/>
          <p:cNvPicPr preferRelativeResize="0"/>
          <p:nvPr/>
        </p:nvPicPr>
        <p:blipFill rotWithShape="1">
          <a:blip r:embed="rId4">
            <a:alphaModFix/>
          </a:blip>
          <a:srcRect b="0" l="0" r="0" t="0"/>
          <a:stretch/>
        </p:blipFill>
        <p:spPr>
          <a:xfrm>
            <a:off x="493400" y="3849275"/>
            <a:ext cx="3655675" cy="813950"/>
          </a:xfrm>
          <a:prstGeom prst="rect">
            <a:avLst/>
          </a:prstGeom>
          <a:noFill/>
          <a:ln>
            <a:noFill/>
          </a:ln>
        </p:spPr>
      </p:pic>
      <p:pic>
        <p:nvPicPr>
          <p:cNvPr id="213" name="Google Shape;213;p45"/>
          <p:cNvPicPr preferRelativeResize="0"/>
          <p:nvPr/>
        </p:nvPicPr>
        <p:blipFill>
          <a:blip r:embed="rId5">
            <a:alphaModFix/>
          </a:blip>
          <a:stretch>
            <a:fillRect/>
          </a:stretch>
        </p:blipFill>
        <p:spPr>
          <a:xfrm>
            <a:off x="4408300" y="463550"/>
            <a:ext cx="4358415" cy="4358415"/>
          </a:xfrm>
          <a:prstGeom prst="rect">
            <a:avLst/>
          </a:prstGeom>
          <a:noFill/>
          <a:ln>
            <a:noFill/>
          </a:ln>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eriodic Table of Elements">
  <p:cSld name="BLANK_1_1">
    <p:spTree>
      <p:nvGrpSpPr>
        <p:cNvPr id="214" name="Shape 214"/>
        <p:cNvGrpSpPr/>
        <p:nvPr/>
      </p:nvGrpSpPr>
      <p:grpSpPr>
        <a:xfrm>
          <a:off x="0" y="0"/>
          <a:ext cx="0" cy="0"/>
          <a:chOff x="0" y="0"/>
          <a:chExt cx="0" cy="0"/>
        </a:xfrm>
      </p:grpSpPr>
      <p:sp>
        <p:nvSpPr>
          <p:cNvPr id="215" name="Google Shape;215;p4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id="216" name="Google Shape;216;p46"/>
          <p:cNvPicPr preferRelativeResize="0"/>
          <p:nvPr/>
        </p:nvPicPr>
        <p:blipFill>
          <a:blip r:embed="rId2">
            <a:alphaModFix/>
          </a:blip>
          <a:stretch>
            <a:fillRect/>
          </a:stretch>
        </p:blipFill>
        <p:spPr>
          <a:xfrm>
            <a:off x="152400" y="152400"/>
            <a:ext cx="8167660" cy="4805679"/>
          </a:xfrm>
          <a:prstGeom prst="rect">
            <a:avLst/>
          </a:prstGeom>
          <a:noFill/>
          <a:ln>
            <a:noFill/>
          </a:ln>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21" name="Shape 221"/>
        <p:cNvGrpSpPr/>
        <p:nvPr/>
      </p:nvGrpSpPr>
      <p:grpSpPr>
        <a:xfrm>
          <a:off x="0" y="0"/>
          <a:ext cx="0" cy="0"/>
          <a:chOff x="0" y="0"/>
          <a:chExt cx="0" cy="0"/>
        </a:xfrm>
      </p:grpSpPr>
      <p:pic>
        <p:nvPicPr>
          <p:cNvPr id="222" name="Google Shape;222;p48"/>
          <p:cNvPicPr preferRelativeResize="0"/>
          <p:nvPr/>
        </p:nvPicPr>
        <p:blipFill>
          <a:blip r:embed="rId2">
            <a:alphaModFix amt="60000"/>
          </a:blip>
          <a:stretch>
            <a:fillRect/>
          </a:stretch>
        </p:blipFill>
        <p:spPr>
          <a:xfrm>
            <a:off x="738250" y="10"/>
            <a:ext cx="8405746" cy="5143500"/>
          </a:xfrm>
          <a:prstGeom prst="rect">
            <a:avLst/>
          </a:prstGeom>
          <a:noFill/>
          <a:ln>
            <a:noFill/>
          </a:ln>
        </p:spPr>
      </p:pic>
      <p:sp>
        <p:nvSpPr>
          <p:cNvPr id="223" name="Google Shape;223;p48"/>
          <p:cNvSpPr txBox="1"/>
          <p:nvPr>
            <p:ph type="ctrTitle"/>
          </p:nvPr>
        </p:nvSpPr>
        <p:spPr>
          <a:xfrm>
            <a:off x="849600" y="238850"/>
            <a:ext cx="7623000" cy="2052600"/>
          </a:xfrm>
          <a:prstGeom prst="rect">
            <a:avLst/>
          </a:prstGeom>
          <a:noFill/>
          <a:ln>
            <a:noFill/>
          </a:ln>
        </p:spPr>
        <p:txBody>
          <a:bodyPr anchorCtr="0" anchor="b" bIns="91425" lIns="0" spcFirstLastPara="1" rIns="91425" wrap="square" tIns="91425">
            <a:noAutofit/>
          </a:bodyPr>
          <a:lstStyle>
            <a:lvl1pPr lvl="0" rtl="0" algn="l">
              <a:lnSpc>
                <a:spcPct val="100000"/>
              </a:lnSpc>
              <a:spcBef>
                <a:spcPts val="0"/>
              </a:spcBef>
              <a:spcAft>
                <a:spcPts val="0"/>
              </a:spcAft>
              <a:buSzPts val="4200"/>
              <a:buFont typeface="Proxima Nova Extrabold"/>
              <a:buNone/>
              <a:defRPr b="0" sz="4200">
                <a:latin typeface="Proxima Nova Extrabold"/>
                <a:ea typeface="Proxima Nova Extrabold"/>
                <a:cs typeface="Proxima Nova Extrabold"/>
                <a:sym typeface="Proxima Nova Extrabold"/>
              </a:defRPr>
            </a:lvl1pPr>
            <a:lvl2pPr lvl="1" rtl="0" algn="ctr">
              <a:lnSpc>
                <a:spcPct val="100000"/>
              </a:lnSpc>
              <a:spcBef>
                <a:spcPts val="0"/>
              </a:spcBef>
              <a:spcAft>
                <a:spcPts val="0"/>
              </a:spcAft>
              <a:buSzPts val="4200"/>
              <a:buFont typeface="Proxima Nova Extrabold"/>
              <a:buNone/>
              <a:defRPr b="0" sz="4200">
                <a:latin typeface="Proxima Nova Extrabold"/>
                <a:ea typeface="Proxima Nova Extrabold"/>
                <a:cs typeface="Proxima Nova Extrabold"/>
                <a:sym typeface="Proxima Nova Extrabold"/>
              </a:defRPr>
            </a:lvl2pPr>
            <a:lvl3pPr lvl="2" rtl="0" algn="ctr">
              <a:lnSpc>
                <a:spcPct val="100000"/>
              </a:lnSpc>
              <a:spcBef>
                <a:spcPts val="0"/>
              </a:spcBef>
              <a:spcAft>
                <a:spcPts val="0"/>
              </a:spcAft>
              <a:buSzPts val="4200"/>
              <a:buFont typeface="Proxima Nova Extrabold"/>
              <a:buNone/>
              <a:defRPr b="0" sz="4200">
                <a:latin typeface="Proxima Nova Extrabold"/>
                <a:ea typeface="Proxima Nova Extrabold"/>
                <a:cs typeface="Proxima Nova Extrabold"/>
                <a:sym typeface="Proxima Nova Extrabold"/>
              </a:defRPr>
            </a:lvl3pPr>
            <a:lvl4pPr lvl="3" rtl="0" algn="ctr">
              <a:lnSpc>
                <a:spcPct val="100000"/>
              </a:lnSpc>
              <a:spcBef>
                <a:spcPts val="0"/>
              </a:spcBef>
              <a:spcAft>
                <a:spcPts val="0"/>
              </a:spcAft>
              <a:buSzPts val="4200"/>
              <a:buFont typeface="Proxima Nova Extrabold"/>
              <a:buNone/>
              <a:defRPr b="0" sz="4200">
                <a:latin typeface="Proxima Nova Extrabold"/>
                <a:ea typeface="Proxima Nova Extrabold"/>
                <a:cs typeface="Proxima Nova Extrabold"/>
                <a:sym typeface="Proxima Nova Extrabold"/>
              </a:defRPr>
            </a:lvl4pPr>
            <a:lvl5pPr lvl="4" rtl="0" algn="ctr">
              <a:lnSpc>
                <a:spcPct val="100000"/>
              </a:lnSpc>
              <a:spcBef>
                <a:spcPts val="0"/>
              </a:spcBef>
              <a:spcAft>
                <a:spcPts val="0"/>
              </a:spcAft>
              <a:buSzPts val="4200"/>
              <a:buFont typeface="Proxima Nova Extrabold"/>
              <a:buNone/>
              <a:defRPr b="0" sz="4200">
                <a:latin typeface="Proxima Nova Extrabold"/>
                <a:ea typeface="Proxima Nova Extrabold"/>
                <a:cs typeface="Proxima Nova Extrabold"/>
                <a:sym typeface="Proxima Nova Extrabold"/>
              </a:defRPr>
            </a:lvl5pPr>
            <a:lvl6pPr lvl="5" rtl="0" algn="ctr">
              <a:lnSpc>
                <a:spcPct val="100000"/>
              </a:lnSpc>
              <a:spcBef>
                <a:spcPts val="0"/>
              </a:spcBef>
              <a:spcAft>
                <a:spcPts val="0"/>
              </a:spcAft>
              <a:buSzPts val="4200"/>
              <a:buFont typeface="Proxima Nova Extrabold"/>
              <a:buNone/>
              <a:defRPr b="0" sz="4200">
                <a:latin typeface="Proxima Nova Extrabold"/>
                <a:ea typeface="Proxima Nova Extrabold"/>
                <a:cs typeface="Proxima Nova Extrabold"/>
                <a:sym typeface="Proxima Nova Extrabold"/>
              </a:defRPr>
            </a:lvl6pPr>
            <a:lvl7pPr lvl="6" rtl="0" algn="ctr">
              <a:lnSpc>
                <a:spcPct val="100000"/>
              </a:lnSpc>
              <a:spcBef>
                <a:spcPts val="0"/>
              </a:spcBef>
              <a:spcAft>
                <a:spcPts val="0"/>
              </a:spcAft>
              <a:buSzPts val="4200"/>
              <a:buFont typeface="Proxima Nova Extrabold"/>
              <a:buNone/>
              <a:defRPr b="0" sz="4200">
                <a:latin typeface="Proxima Nova Extrabold"/>
                <a:ea typeface="Proxima Nova Extrabold"/>
                <a:cs typeface="Proxima Nova Extrabold"/>
                <a:sym typeface="Proxima Nova Extrabold"/>
              </a:defRPr>
            </a:lvl7pPr>
            <a:lvl8pPr lvl="7" rtl="0" algn="ctr">
              <a:lnSpc>
                <a:spcPct val="100000"/>
              </a:lnSpc>
              <a:spcBef>
                <a:spcPts val="0"/>
              </a:spcBef>
              <a:spcAft>
                <a:spcPts val="0"/>
              </a:spcAft>
              <a:buSzPts val="4200"/>
              <a:buFont typeface="Proxima Nova Extrabold"/>
              <a:buNone/>
              <a:defRPr b="0" sz="4200">
                <a:latin typeface="Proxima Nova Extrabold"/>
                <a:ea typeface="Proxima Nova Extrabold"/>
                <a:cs typeface="Proxima Nova Extrabold"/>
                <a:sym typeface="Proxima Nova Extrabold"/>
              </a:defRPr>
            </a:lvl8pPr>
            <a:lvl9pPr lvl="8" rtl="0" algn="ctr">
              <a:lnSpc>
                <a:spcPct val="100000"/>
              </a:lnSpc>
              <a:spcBef>
                <a:spcPts val="0"/>
              </a:spcBef>
              <a:spcAft>
                <a:spcPts val="0"/>
              </a:spcAft>
              <a:buSzPts val="4200"/>
              <a:buFont typeface="Proxima Nova Extrabold"/>
              <a:buNone/>
              <a:defRPr b="0" sz="4200">
                <a:latin typeface="Proxima Nova Extrabold"/>
                <a:ea typeface="Proxima Nova Extrabold"/>
                <a:cs typeface="Proxima Nova Extrabold"/>
                <a:sym typeface="Proxima Nova Extrabold"/>
              </a:defRPr>
            </a:lvl9pPr>
          </a:lstStyle>
          <a:p/>
        </p:txBody>
      </p:sp>
      <p:sp>
        <p:nvSpPr>
          <p:cNvPr id="224" name="Google Shape;224;p48"/>
          <p:cNvSpPr txBox="1"/>
          <p:nvPr>
            <p:ph idx="1" type="subTitle"/>
          </p:nvPr>
        </p:nvSpPr>
        <p:spPr>
          <a:xfrm>
            <a:off x="849600" y="2165609"/>
            <a:ext cx="7623000" cy="792600"/>
          </a:xfrm>
          <a:prstGeom prst="rect">
            <a:avLst/>
          </a:prstGeom>
          <a:noFill/>
          <a:ln>
            <a:noFill/>
          </a:ln>
        </p:spPr>
        <p:txBody>
          <a:bodyPr anchorCtr="0" anchor="t" bIns="91425" lIns="0" spcFirstLastPara="1" rIns="91425" wrap="square" tIns="91425">
            <a:noAutofit/>
          </a:bodyPr>
          <a:lstStyle>
            <a:lvl1pPr lvl="0" rtl="0" algn="l">
              <a:lnSpc>
                <a:spcPct val="100000"/>
              </a:lnSpc>
              <a:spcBef>
                <a:spcPts val="0"/>
              </a:spcBef>
              <a:spcAft>
                <a:spcPts val="0"/>
              </a:spcAft>
              <a:buClr>
                <a:srgbClr val="DCC3F9"/>
              </a:buClr>
              <a:buSzPts val="2400"/>
              <a:buFont typeface="Proxima Nova"/>
              <a:buNone/>
              <a:defRPr sz="2400">
                <a:solidFill>
                  <a:srgbClr val="DCC3F9"/>
                </a:solidFill>
                <a:latin typeface="Proxima Nova"/>
                <a:ea typeface="Proxima Nova"/>
                <a:cs typeface="Proxima Nova"/>
                <a:sym typeface="Proxima Nova"/>
              </a:defRPr>
            </a:lvl1pPr>
            <a:lvl2pPr lvl="1" rtl="0" algn="l">
              <a:lnSpc>
                <a:spcPct val="100000"/>
              </a:lnSpc>
              <a:spcBef>
                <a:spcPts val="0"/>
              </a:spcBef>
              <a:spcAft>
                <a:spcPts val="0"/>
              </a:spcAft>
              <a:buSzPts val="2200"/>
              <a:buNone/>
              <a:defRPr sz="2200"/>
            </a:lvl2pPr>
            <a:lvl3pPr lvl="2" rtl="0" algn="l">
              <a:lnSpc>
                <a:spcPct val="100000"/>
              </a:lnSpc>
              <a:spcBef>
                <a:spcPts val="0"/>
              </a:spcBef>
              <a:spcAft>
                <a:spcPts val="0"/>
              </a:spcAft>
              <a:buSzPts val="2200"/>
              <a:buNone/>
              <a:defRPr sz="2200"/>
            </a:lvl3pPr>
            <a:lvl4pPr lvl="3" rtl="0" algn="l">
              <a:lnSpc>
                <a:spcPct val="100000"/>
              </a:lnSpc>
              <a:spcBef>
                <a:spcPts val="0"/>
              </a:spcBef>
              <a:spcAft>
                <a:spcPts val="0"/>
              </a:spcAft>
              <a:buSzPts val="2200"/>
              <a:buNone/>
              <a:defRPr sz="2200"/>
            </a:lvl4pPr>
            <a:lvl5pPr lvl="4" rtl="0" algn="l">
              <a:lnSpc>
                <a:spcPct val="100000"/>
              </a:lnSpc>
              <a:spcBef>
                <a:spcPts val="0"/>
              </a:spcBef>
              <a:spcAft>
                <a:spcPts val="0"/>
              </a:spcAft>
              <a:buSzPts val="2200"/>
              <a:buNone/>
              <a:defRPr sz="2200"/>
            </a:lvl5pPr>
            <a:lvl6pPr lvl="5" rtl="0" algn="l">
              <a:lnSpc>
                <a:spcPct val="100000"/>
              </a:lnSpc>
              <a:spcBef>
                <a:spcPts val="0"/>
              </a:spcBef>
              <a:spcAft>
                <a:spcPts val="0"/>
              </a:spcAft>
              <a:buSzPts val="2200"/>
              <a:buNone/>
              <a:defRPr sz="2200"/>
            </a:lvl6pPr>
            <a:lvl7pPr lvl="6" rtl="0" algn="l">
              <a:lnSpc>
                <a:spcPct val="100000"/>
              </a:lnSpc>
              <a:spcBef>
                <a:spcPts val="0"/>
              </a:spcBef>
              <a:spcAft>
                <a:spcPts val="0"/>
              </a:spcAft>
              <a:buSzPts val="2200"/>
              <a:buNone/>
              <a:defRPr sz="2200"/>
            </a:lvl7pPr>
            <a:lvl8pPr lvl="7" rtl="0" algn="l">
              <a:lnSpc>
                <a:spcPct val="100000"/>
              </a:lnSpc>
              <a:spcBef>
                <a:spcPts val="0"/>
              </a:spcBef>
              <a:spcAft>
                <a:spcPts val="0"/>
              </a:spcAft>
              <a:buSzPts val="2200"/>
              <a:buNone/>
              <a:defRPr sz="2200"/>
            </a:lvl8pPr>
            <a:lvl9pPr lvl="8" rtl="0" algn="l">
              <a:lnSpc>
                <a:spcPct val="100000"/>
              </a:lnSpc>
              <a:spcBef>
                <a:spcPts val="0"/>
              </a:spcBef>
              <a:spcAft>
                <a:spcPts val="0"/>
              </a:spcAft>
              <a:buSzPts val="2200"/>
              <a:buNone/>
              <a:defRPr sz="2200"/>
            </a:lvl9pPr>
          </a:lstStyle>
          <a:p/>
        </p:txBody>
      </p:sp>
      <p:sp>
        <p:nvSpPr>
          <p:cNvPr id="225" name="Google Shape;225;p4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9pPr>
          </a:lstStyle>
          <a:p>
            <a:pPr indent="0" lvl="0" marL="0" rtl="0" algn="r">
              <a:spcBef>
                <a:spcPts val="0"/>
              </a:spcBef>
              <a:spcAft>
                <a:spcPts val="0"/>
              </a:spcAft>
              <a:buNone/>
            </a:pPr>
            <a:fld id="{00000000-1234-1234-1234-123412341234}" type="slidenum">
              <a:rPr lang="en"/>
              <a:t>‹#›</a:t>
            </a:fld>
            <a:endParaRPr/>
          </a:p>
        </p:txBody>
      </p:sp>
      <p:pic>
        <p:nvPicPr>
          <p:cNvPr id="226" name="Google Shape;226;p48"/>
          <p:cNvPicPr preferRelativeResize="0"/>
          <p:nvPr/>
        </p:nvPicPr>
        <p:blipFill>
          <a:blip r:embed="rId3">
            <a:alphaModFix/>
          </a:blip>
          <a:stretch>
            <a:fillRect/>
          </a:stretch>
        </p:blipFill>
        <p:spPr>
          <a:xfrm>
            <a:off x="8318972" y="4364150"/>
            <a:ext cx="365760" cy="365760"/>
          </a:xfrm>
          <a:prstGeom prst="rect">
            <a:avLst/>
          </a:prstGeom>
          <a:noFill/>
          <a:ln>
            <a:noFill/>
          </a:ln>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 Default" type="secHead">
  <p:cSld name="SECTION_HEADER">
    <p:bg>
      <p:bgPr>
        <a:solidFill>
          <a:schemeClr val="accent1"/>
        </a:solidFill>
      </p:bgPr>
    </p:bg>
    <p:spTree>
      <p:nvGrpSpPr>
        <p:cNvPr id="227" name="Shape 227"/>
        <p:cNvGrpSpPr/>
        <p:nvPr/>
      </p:nvGrpSpPr>
      <p:grpSpPr>
        <a:xfrm>
          <a:off x="0" y="0"/>
          <a:ext cx="0" cy="0"/>
          <a:chOff x="0" y="0"/>
          <a:chExt cx="0" cy="0"/>
        </a:xfrm>
      </p:grpSpPr>
      <p:sp>
        <p:nvSpPr>
          <p:cNvPr id="228" name="Google Shape;228;p49"/>
          <p:cNvSpPr txBox="1"/>
          <p:nvPr>
            <p:ph type="title"/>
          </p:nvPr>
        </p:nvSpPr>
        <p:spPr>
          <a:xfrm>
            <a:off x="850392" y="1133347"/>
            <a:ext cx="7960200" cy="1561500"/>
          </a:xfrm>
          <a:prstGeom prst="rect">
            <a:avLst/>
          </a:prstGeom>
          <a:noFill/>
          <a:ln>
            <a:noFill/>
          </a:ln>
        </p:spPr>
        <p:txBody>
          <a:bodyPr anchorCtr="0" anchor="b" bIns="91425" lIns="0" spcFirstLastPara="1" rIns="91425" wrap="square" tIns="91425">
            <a:noAutofit/>
          </a:bodyPr>
          <a:lstStyle>
            <a:lvl1pPr lvl="0" rtl="0" algn="l">
              <a:lnSpc>
                <a:spcPct val="100000"/>
              </a:lnSpc>
              <a:spcBef>
                <a:spcPts val="0"/>
              </a:spcBef>
              <a:spcAft>
                <a:spcPts val="0"/>
              </a:spcAft>
              <a:buClr>
                <a:schemeClr val="dk1"/>
              </a:buClr>
              <a:buSzPts val="4200"/>
              <a:buFont typeface="Proxima Nova Extrabold"/>
              <a:buNone/>
              <a:defRPr b="0" sz="4200">
                <a:solidFill>
                  <a:schemeClr val="dk1"/>
                </a:solidFill>
                <a:latin typeface="Proxima Nova Extrabold"/>
                <a:ea typeface="Proxima Nova Extrabold"/>
                <a:cs typeface="Proxima Nova Extrabold"/>
                <a:sym typeface="Proxima Nova Extrabold"/>
              </a:defRPr>
            </a:lvl1pPr>
            <a:lvl2pPr lvl="1" rtl="0" algn="ctr">
              <a:lnSpc>
                <a:spcPct val="100000"/>
              </a:lnSpc>
              <a:spcBef>
                <a:spcPts val="0"/>
              </a:spcBef>
              <a:spcAft>
                <a:spcPts val="0"/>
              </a:spcAft>
              <a:buClr>
                <a:schemeClr val="dk1"/>
              </a:buClr>
              <a:buSzPts val="3600"/>
              <a:buNone/>
              <a:defRPr sz="3600">
                <a:solidFill>
                  <a:schemeClr val="dk1"/>
                </a:solidFill>
              </a:defRPr>
            </a:lvl2pPr>
            <a:lvl3pPr lvl="2" rtl="0" algn="ctr">
              <a:lnSpc>
                <a:spcPct val="100000"/>
              </a:lnSpc>
              <a:spcBef>
                <a:spcPts val="0"/>
              </a:spcBef>
              <a:spcAft>
                <a:spcPts val="0"/>
              </a:spcAft>
              <a:buClr>
                <a:schemeClr val="dk1"/>
              </a:buClr>
              <a:buSzPts val="3600"/>
              <a:buNone/>
              <a:defRPr sz="3600">
                <a:solidFill>
                  <a:schemeClr val="dk1"/>
                </a:solidFill>
              </a:defRPr>
            </a:lvl3pPr>
            <a:lvl4pPr lvl="3" rtl="0" algn="ctr">
              <a:lnSpc>
                <a:spcPct val="100000"/>
              </a:lnSpc>
              <a:spcBef>
                <a:spcPts val="0"/>
              </a:spcBef>
              <a:spcAft>
                <a:spcPts val="0"/>
              </a:spcAft>
              <a:buClr>
                <a:schemeClr val="dk1"/>
              </a:buClr>
              <a:buSzPts val="3600"/>
              <a:buNone/>
              <a:defRPr sz="3600">
                <a:solidFill>
                  <a:schemeClr val="dk1"/>
                </a:solidFill>
              </a:defRPr>
            </a:lvl4pPr>
            <a:lvl5pPr lvl="4" rtl="0" algn="ctr">
              <a:lnSpc>
                <a:spcPct val="100000"/>
              </a:lnSpc>
              <a:spcBef>
                <a:spcPts val="0"/>
              </a:spcBef>
              <a:spcAft>
                <a:spcPts val="0"/>
              </a:spcAft>
              <a:buClr>
                <a:schemeClr val="dk1"/>
              </a:buClr>
              <a:buSzPts val="3600"/>
              <a:buNone/>
              <a:defRPr sz="3600">
                <a:solidFill>
                  <a:schemeClr val="dk1"/>
                </a:solidFill>
              </a:defRPr>
            </a:lvl5pPr>
            <a:lvl6pPr lvl="5" rtl="0" algn="ctr">
              <a:lnSpc>
                <a:spcPct val="100000"/>
              </a:lnSpc>
              <a:spcBef>
                <a:spcPts val="0"/>
              </a:spcBef>
              <a:spcAft>
                <a:spcPts val="0"/>
              </a:spcAft>
              <a:buClr>
                <a:schemeClr val="dk1"/>
              </a:buClr>
              <a:buSzPts val="3600"/>
              <a:buNone/>
              <a:defRPr sz="3600">
                <a:solidFill>
                  <a:schemeClr val="dk1"/>
                </a:solidFill>
              </a:defRPr>
            </a:lvl6pPr>
            <a:lvl7pPr lvl="6" rtl="0" algn="ctr">
              <a:lnSpc>
                <a:spcPct val="100000"/>
              </a:lnSpc>
              <a:spcBef>
                <a:spcPts val="0"/>
              </a:spcBef>
              <a:spcAft>
                <a:spcPts val="0"/>
              </a:spcAft>
              <a:buClr>
                <a:schemeClr val="dk1"/>
              </a:buClr>
              <a:buSzPts val="3600"/>
              <a:buNone/>
              <a:defRPr sz="3600">
                <a:solidFill>
                  <a:schemeClr val="dk1"/>
                </a:solidFill>
              </a:defRPr>
            </a:lvl7pPr>
            <a:lvl8pPr lvl="7" rtl="0" algn="ctr">
              <a:lnSpc>
                <a:spcPct val="100000"/>
              </a:lnSpc>
              <a:spcBef>
                <a:spcPts val="0"/>
              </a:spcBef>
              <a:spcAft>
                <a:spcPts val="0"/>
              </a:spcAft>
              <a:buClr>
                <a:schemeClr val="dk1"/>
              </a:buClr>
              <a:buSzPts val="3600"/>
              <a:buNone/>
              <a:defRPr sz="3600">
                <a:solidFill>
                  <a:schemeClr val="dk1"/>
                </a:solidFill>
              </a:defRPr>
            </a:lvl8pPr>
            <a:lvl9pPr lvl="8" rtl="0" algn="ctr">
              <a:lnSpc>
                <a:spcPct val="100000"/>
              </a:lnSpc>
              <a:spcBef>
                <a:spcPts val="0"/>
              </a:spcBef>
              <a:spcAft>
                <a:spcPts val="0"/>
              </a:spcAft>
              <a:buClr>
                <a:schemeClr val="dk1"/>
              </a:buClr>
              <a:buSzPts val="3600"/>
              <a:buNone/>
              <a:defRPr sz="3600">
                <a:solidFill>
                  <a:schemeClr val="dk1"/>
                </a:solidFill>
              </a:defRPr>
            </a:lvl9pPr>
          </a:lstStyle>
          <a:p/>
        </p:txBody>
      </p:sp>
      <p:sp>
        <p:nvSpPr>
          <p:cNvPr id="229" name="Google Shape;229;p4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9pPr>
          </a:lstStyle>
          <a:p>
            <a:pPr indent="0" lvl="0" marL="0" rtl="0" algn="r">
              <a:spcBef>
                <a:spcPts val="0"/>
              </a:spcBef>
              <a:spcAft>
                <a:spcPts val="0"/>
              </a:spcAft>
              <a:buNone/>
            </a:pPr>
            <a:fld id="{00000000-1234-1234-1234-123412341234}" type="slidenum">
              <a:rPr lang="en"/>
              <a:t>‹#›</a:t>
            </a:fld>
            <a:endParaRPr/>
          </a:p>
        </p:txBody>
      </p:sp>
      <p:sp>
        <p:nvSpPr>
          <p:cNvPr id="230" name="Google Shape;230;p49"/>
          <p:cNvSpPr txBox="1"/>
          <p:nvPr>
            <p:ph idx="1" type="subTitle"/>
          </p:nvPr>
        </p:nvSpPr>
        <p:spPr>
          <a:xfrm>
            <a:off x="850392" y="2626237"/>
            <a:ext cx="7623000" cy="792600"/>
          </a:xfrm>
          <a:prstGeom prst="rect">
            <a:avLst/>
          </a:prstGeom>
          <a:noFill/>
          <a:ln>
            <a:noFill/>
          </a:ln>
        </p:spPr>
        <p:txBody>
          <a:bodyPr anchorCtr="0" anchor="t" bIns="91425" lIns="0" spcFirstLastPara="1" rIns="91425" wrap="square" tIns="91425">
            <a:noAutofit/>
          </a:bodyPr>
          <a:lstStyle>
            <a:lvl1pPr lvl="0" rtl="0" algn="l">
              <a:lnSpc>
                <a:spcPct val="100000"/>
              </a:lnSpc>
              <a:spcBef>
                <a:spcPts val="0"/>
              </a:spcBef>
              <a:spcAft>
                <a:spcPts val="0"/>
              </a:spcAft>
              <a:buClr>
                <a:schemeClr val="dk1"/>
              </a:buClr>
              <a:buSzPts val="2200"/>
              <a:buFont typeface="Proxima Nova Semibold"/>
              <a:buNone/>
              <a:defRPr sz="2200">
                <a:solidFill>
                  <a:schemeClr val="dk1"/>
                </a:solidFill>
                <a:latin typeface="Proxima Nova Semibold"/>
                <a:ea typeface="Proxima Nova Semibold"/>
                <a:cs typeface="Proxima Nova Semibold"/>
                <a:sym typeface="Proxima Nova Semibold"/>
              </a:defRPr>
            </a:lvl1pPr>
            <a:lvl2pPr lvl="1" rtl="0" algn="l">
              <a:lnSpc>
                <a:spcPct val="100000"/>
              </a:lnSpc>
              <a:spcBef>
                <a:spcPts val="0"/>
              </a:spcBef>
              <a:spcAft>
                <a:spcPts val="0"/>
              </a:spcAft>
              <a:buSzPts val="2200"/>
              <a:buNone/>
              <a:defRPr sz="2200"/>
            </a:lvl2pPr>
            <a:lvl3pPr lvl="2" rtl="0" algn="l">
              <a:lnSpc>
                <a:spcPct val="100000"/>
              </a:lnSpc>
              <a:spcBef>
                <a:spcPts val="0"/>
              </a:spcBef>
              <a:spcAft>
                <a:spcPts val="0"/>
              </a:spcAft>
              <a:buSzPts val="2200"/>
              <a:buNone/>
              <a:defRPr sz="2200"/>
            </a:lvl3pPr>
            <a:lvl4pPr lvl="3" rtl="0" algn="l">
              <a:lnSpc>
                <a:spcPct val="100000"/>
              </a:lnSpc>
              <a:spcBef>
                <a:spcPts val="0"/>
              </a:spcBef>
              <a:spcAft>
                <a:spcPts val="0"/>
              </a:spcAft>
              <a:buSzPts val="2200"/>
              <a:buNone/>
              <a:defRPr sz="2200"/>
            </a:lvl4pPr>
            <a:lvl5pPr lvl="4" rtl="0" algn="l">
              <a:lnSpc>
                <a:spcPct val="100000"/>
              </a:lnSpc>
              <a:spcBef>
                <a:spcPts val="0"/>
              </a:spcBef>
              <a:spcAft>
                <a:spcPts val="0"/>
              </a:spcAft>
              <a:buSzPts val="2200"/>
              <a:buNone/>
              <a:defRPr sz="2200"/>
            </a:lvl5pPr>
            <a:lvl6pPr lvl="5" rtl="0" algn="l">
              <a:lnSpc>
                <a:spcPct val="100000"/>
              </a:lnSpc>
              <a:spcBef>
                <a:spcPts val="0"/>
              </a:spcBef>
              <a:spcAft>
                <a:spcPts val="0"/>
              </a:spcAft>
              <a:buSzPts val="2200"/>
              <a:buNone/>
              <a:defRPr sz="2200"/>
            </a:lvl6pPr>
            <a:lvl7pPr lvl="6" rtl="0" algn="l">
              <a:lnSpc>
                <a:spcPct val="100000"/>
              </a:lnSpc>
              <a:spcBef>
                <a:spcPts val="0"/>
              </a:spcBef>
              <a:spcAft>
                <a:spcPts val="0"/>
              </a:spcAft>
              <a:buSzPts val="2200"/>
              <a:buNone/>
              <a:defRPr sz="2200"/>
            </a:lvl7pPr>
            <a:lvl8pPr lvl="7" rtl="0" algn="l">
              <a:lnSpc>
                <a:spcPct val="100000"/>
              </a:lnSpc>
              <a:spcBef>
                <a:spcPts val="0"/>
              </a:spcBef>
              <a:spcAft>
                <a:spcPts val="0"/>
              </a:spcAft>
              <a:buSzPts val="2200"/>
              <a:buNone/>
              <a:defRPr sz="2200"/>
            </a:lvl8pPr>
            <a:lvl9pPr lvl="8" rtl="0" algn="l">
              <a:lnSpc>
                <a:spcPct val="100000"/>
              </a:lnSpc>
              <a:spcBef>
                <a:spcPts val="0"/>
              </a:spcBef>
              <a:spcAft>
                <a:spcPts val="0"/>
              </a:spcAft>
              <a:buSzPts val="2200"/>
              <a:buNone/>
              <a:defRPr sz="2200"/>
            </a:lvl9pPr>
          </a:lstStyle>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 Alternate">
  <p:cSld name="SECTION_HEADER_2">
    <p:bg>
      <p:bgPr>
        <a:solidFill>
          <a:schemeClr val="dk1"/>
        </a:solidFill>
      </p:bgPr>
    </p:bg>
    <p:spTree>
      <p:nvGrpSpPr>
        <p:cNvPr id="231" name="Shape 231"/>
        <p:cNvGrpSpPr/>
        <p:nvPr/>
      </p:nvGrpSpPr>
      <p:grpSpPr>
        <a:xfrm>
          <a:off x="0" y="0"/>
          <a:ext cx="0" cy="0"/>
          <a:chOff x="0" y="0"/>
          <a:chExt cx="0" cy="0"/>
        </a:xfrm>
      </p:grpSpPr>
      <p:pic>
        <p:nvPicPr>
          <p:cNvPr id="232" name="Google Shape;232;p50"/>
          <p:cNvPicPr preferRelativeResize="0"/>
          <p:nvPr/>
        </p:nvPicPr>
        <p:blipFill>
          <a:blip r:embed="rId2">
            <a:alphaModFix amt="60000"/>
          </a:blip>
          <a:stretch>
            <a:fillRect/>
          </a:stretch>
        </p:blipFill>
        <p:spPr>
          <a:xfrm>
            <a:off x="738250" y="10"/>
            <a:ext cx="8405746" cy="5143500"/>
          </a:xfrm>
          <a:prstGeom prst="rect">
            <a:avLst/>
          </a:prstGeom>
          <a:noFill/>
          <a:ln>
            <a:noFill/>
          </a:ln>
        </p:spPr>
      </p:pic>
      <p:sp>
        <p:nvSpPr>
          <p:cNvPr id="233" name="Google Shape;233;p50"/>
          <p:cNvSpPr txBox="1"/>
          <p:nvPr>
            <p:ph type="title"/>
          </p:nvPr>
        </p:nvSpPr>
        <p:spPr>
          <a:xfrm>
            <a:off x="850392" y="1133347"/>
            <a:ext cx="7960200" cy="1561500"/>
          </a:xfrm>
          <a:prstGeom prst="rect">
            <a:avLst/>
          </a:prstGeom>
          <a:noFill/>
          <a:ln>
            <a:noFill/>
          </a:ln>
        </p:spPr>
        <p:txBody>
          <a:bodyPr anchorCtr="0" anchor="b" bIns="91425" lIns="0" spcFirstLastPara="1" rIns="91425" wrap="square" tIns="91425">
            <a:noAutofit/>
          </a:bodyPr>
          <a:lstStyle>
            <a:lvl1pPr lvl="0" rtl="0" algn="l">
              <a:lnSpc>
                <a:spcPct val="100000"/>
              </a:lnSpc>
              <a:spcBef>
                <a:spcPts val="0"/>
              </a:spcBef>
              <a:spcAft>
                <a:spcPts val="0"/>
              </a:spcAft>
              <a:buSzPts val="4200"/>
              <a:buNone/>
              <a:defRPr sz="4200"/>
            </a:lvl1pPr>
            <a:lvl2pPr lvl="1" rtl="0" algn="ctr">
              <a:lnSpc>
                <a:spcPct val="100000"/>
              </a:lnSpc>
              <a:spcBef>
                <a:spcPts val="0"/>
              </a:spcBef>
              <a:spcAft>
                <a:spcPts val="0"/>
              </a:spcAft>
              <a:buClr>
                <a:schemeClr val="dk1"/>
              </a:buClr>
              <a:buSzPts val="3600"/>
              <a:buNone/>
              <a:defRPr sz="3600">
                <a:solidFill>
                  <a:schemeClr val="dk1"/>
                </a:solidFill>
              </a:defRPr>
            </a:lvl2pPr>
            <a:lvl3pPr lvl="2" rtl="0" algn="ctr">
              <a:lnSpc>
                <a:spcPct val="100000"/>
              </a:lnSpc>
              <a:spcBef>
                <a:spcPts val="0"/>
              </a:spcBef>
              <a:spcAft>
                <a:spcPts val="0"/>
              </a:spcAft>
              <a:buClr>
                <a:schemeClr val="dk1"/>
              </a:buClr>
              <a:buSzPts val="3600"/>
              <a:buNone/>
              <a:defRPr sz="3600">
                <a:solidFill>
                  <a:schemeClr val="dk1"/>
                </a:solidFill>
              </a:defRPr>
            </a:lvl3pPr>
            <a:lvl4pPr lvl="3" rtl="0" algn="ctr">
              <a:lnSpc>
                <a:spcPct val="100000"/>
              </a:lnSpc>
              <a:spcBef>
                <a:spcPts val="0"/>
              </a:spcBef>
              <a:spcAft>
                <a:spcPts val="0"/>
              </a:spcAft>
              <a:buClr>
                <a:schemeClr val="dk1"/>
              </a:buClr>
              <a:buSzPts val="3600"/>
              <a:buNone/>
              <a:defRPr sz="3600">
                <a:solidFill>
                  <a:schemeClr val="dk1"/>
                </a:solidFill>
              </a:defRPr>
            </a:lvl4pPr>
            <a:lvl5pPr lvl="4" rtl="0" algn="ctr">
              <a:lnSpc>
                <a:spcPct val="100000"/>
              </a:lnSpc>
              <a:spcBef>
                <a:spcPts val="0"/>
              </a:spcBef>
              <a:spcAft>
                <a:spcPts val="0"/>
              </a:spcAft>
              <a:buClr>
                <a:schemeClr val="dk1"/>
              </a:buClr>
              <a:buSzPts val="3600"/>
              <a:buNone/>
              <a:defRPr sz="3600">
                <a:solidFill>
                  <a:schemeClr val="dk1"/>
                </a:solidFill>
              </a:defRPr>
            </a:lvl5pPr>
            <a:lvl6pPr lvl="5" rtl="0" algn="ctr">
              <a:lnSpc>
                <a:spcPct val="100000"/>
              </a:lnSpc>
              <a:spcBef>
                <a:spcPts val="0"/>
              </a:spcBef>
              <a:spcAft>
                <a:spcPts val="0"/>
              </a:spcAft>
              <a:buClr>
                <a:schemeClr val="dk1"/>
              </a:buClr>
              <a:buSzPts val="3600"/>
              <a:buNone/>
              <a:defRPr sz="3600">
                <a:solidFill>
                  <a:schemeClr val="dk1"/>
                </a:solidFill>
              </a:defRPr>
            </a:lvl6pPr>
            <a:lvl7pPr lvl="6" rtl="0" algn="ctr">
              <a:lnSpc>
                <a:spcPct val="100000"/>
              </a:lnSpc>
              <a:spcBef>
                <a:spcPts val="0"/>
              </a:spcBef>
              <a:spcAft>
                <a:spcPts val="0"/>
              </a:spcAft>
              <a:buClr>
                <a:schemeClr val="dk1"/>
              </a:buClr>
              <a:buSzPts val="3600"/>
              <a:buNone/>
              <a:defRPr sz="3600">
                <a:solidFill>
                  <a:schemeClr val="dk1"/>
                </a:solidFill>
              </a:defRPr>
            </a:lvl7pPr>
            <a:lvl8pPr lvl="7" rtl="0" algn="ctr">
              <a:lnSpc>
                <a:spcPct val="100000"/>
              </a:lnSpc>
              <a:spcBef>
                <a:spcPts val="0"/>
              </a:spcBef>
              <a:spcAft>
                <a:spcPts val="0"/>
              </a:spcAft>
              <a:buClr>
                <a:schemeClr val="dk1"/>
              </a:buClr>
              <a:buSzPts val="3600"/>
              <a:buNone/>
              <a:defRPr sz="3600">
                <a:solidFill>
                  <a:schemeClr val="dk1"/>
                </a:solidFill>
              </a:defRPr>
            </a:lvl8pPr>
            <a:lvl9pPr lvl="8" rtl="0" algn="ctr">
              <a:lnSpc>
                <a:spcPct val="100000"/>
              </a:lnSpc>
              <a:spcBef>
                <a:spcPts val="0"/>
              </a:spcBef>
              <a:spcAft>
                <a:spcPts val="0"/>
              </a:spcAft>
              <a:buClr>
                <a:schemeClr val="dk1"/>
              </a:buClr>
              <a:buSzPts val="3600"/>
              <a:buNone/>
              <a:defRPr sz="3600">
                <a:solidFill>
                  <a:schemeClr val="dk1"/>
                </a:solidFill>
              </a:defRPr>
            </a:lvl9pPr>
          </a:lstStyle>
          <a:p/>
        </p:txBody>
      </p:sp>
      <p:sp>
        <p:nvSpPr>
          <p:cNvPr id="234" name="Google Shape;234;p5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9pPr>
          </a:lstStyle>
          <a:p>
            <a:pPr indent="0" lvl="0" marL="0" rtl="0" algn="r">
              <a:spcBef>
                <a:spcPts val="0"/>
              </a:spcBef>
              <a:spcAft>
                <a:spcPts val="0"/>
              </a:spcAft>
              <a:buNone/>
            </a:pPr>
            <a:fld id="{00000000-1234-1234-1234-123412341234}" type="slidenum">
              <a:rPr lang="en"/>
              <a:t>‹#›</a:t>
            </a:fld>
            <a:endParaRPr/>
          </a:p>
        </p:txBody>
      </p:sp>
      <p:sp>
        <p:nvSpPr>
          <p:cNvPr id="235" name="Google Shape;235;p50"/>
          <p:cNvSpPr txBox="1"/>
          <p:nvPr>
            <p:ph idx="1" type="subTitle"/>
          </p:nvPr>
        </p:nvSpPr>
        <p:spPr>
          <a:xfrm>
            <a:off x="850392" y="2626237"/>
            <a:ext cx="7623000" cy="792600"/>
          </a:xfrm>
          <a:prstGeom prst="rect">
            <a:avLst/>
          </a:prstGeom>
          <a:noFill/>
          <a:ln>
            <a:noFill/>
          </a:ln>
        </p:spPr>
        <p:txBody>
          <a:bodyPr anchorCtr="0" anchor="t" bIns="91425" lIns="0" spcFirstLastPara="1" rIns="91425" wrap="square" tIns="91425">
            <a:noAutofit/>
          </a:bodyPr>
          <a:lstStyle>
            <a:lvl1pPr lvl="0" rtl="0" algn="l">
              <a:lnSpc>
                <a:spcPct val="100000"/>
              </a:lnSpc>
              <a:spcBef>
                <a:spcPts val="0"/>
              </a:spcBef>
              <a:spcAft>
                <a:spcPts val="0"/>
              </a:spcAft>
              <a:buClr>
                <a:schemeClr val="lt2"/>
              </a:buClr>
              <a:buSzPts val="2200"/>
              <a:buNone/>
              <a:defRPr sz="2200"/>
            </a:lvl1pPr>
            <a:lvl2pPr lvl="1" rtl="0" algn="l">
              <a:lnSpc>
                <a:spcPct val="100000"/>
              </a:lnSpc>
              <a:spcBef>
                <a:spcPts val="0"/>
              </a:spcBef>
              <a:spcAft>
                <a:spcPts val="0"/>
              </a:spcAft>
              <a:buSzPts val="2200"/>
              <a:buNone/>
              <a:defRPr sz="2200"/>
            </a:lvl2pPr>
            <a:lvl3pPr lvl="2" rtl="0" algn="l">
              <a:lnSpc>
                <a:spcPct val="100000"/>
              </a:lnSpc>
              <a:spcBef>
                <a:spcPts val="0"/>
              </a:spcBef>
              <a:spcAft>
                <a:spcPts val="0"/>
              </a:spcAft>
              <a:buSzPts val="2200"/>
              <a:buNone/>
              <a:defRPr sz="2200"/>
            </a:lvl3pPr>
            <a:lvl4pPr lvl="3" rtl="0" algn="l">
              <a:lnSpc>
                <a:spcPct val="100000"/>
              </a:lnSpc>
              <a:spcBef>
                <a:spcPts val="0"/>
              </a:spcBef>
              <a:spcAft>
                <a:spcPts val="0"/>
              </a:spcAft>
              <a:buSzPts val="2200"/>
              <a:buNone/>
              <a:defRPr sz="2200"/>
            </a:lvl4pPr>
            <a:lvl5pPr lvl="4" rtl="0" algn="l">
              <a:lnSpc>
                <a:spcPct val="100000"/>
              </a:lnSpc>
              <a:spcBef>
                <a:spcPts val="0"/>
              </a:spcBef>
              <a:spcAft>
                <a:spcPts val="0"/>
              </a:spcAft>
              <a:buSzPts val="2200"/>
              <a:buNone/>
              <a:defRPr sz="2200"/>
            </a:lvl5pPr>
            <a:lvl6pPr lvl="5" rtl="0" algn="l">
              <a:lnSpc>
                <a:spcPct val="100000"/>
              </a:lnSpc>
              <a:spcBef>
                <a:spcPts val="0"/>
              </a:spcBef>
              <a:spcAft>
                <a:spcPts val="0"/>
              </a:spcAft>
              <a:buSzPts val="2200"/>
              <a:buNone/>
              <a:defRPr sz="2200"/>
            </a:lvl6pPr>
            <a:lvl7pPr lvl="6" rtl="0" algn="l">
              <a:lnSpc>
                <a:spcPct val="100000"/>
              </a:lnSpc>
              <a:spcBef>
                <a:spcPts val="0"/>
              </a:spcBef>
              <a:spcAft>
                <a:spcPts val="0"/>
              </a:spcAft>
              <a:buSzPts val="2200"/>
              <a:buNone/>
              <a:defRPr sz="2200"/>
            </a:lvl7pPr>
            <a:lvl8pPr lvl="7" rtl="0" algn="l">
              <a:lnSpc>
                <a:spcPct val="100000"/>
              </a:lnSpc>
              <a:spcBef>
                <a:spcPts val="0"/>
              </a:spcBef>
              <a:spcAft>
                <a:spcPts val="0"/>
              </a:spcAft>
              <a:buSzPts val="2200"/>
              <a:buNone/>
              <a:defRPr sz="2200"/>
            </a:lvl8pPr>
            <a:lvl9pPr lvl="8" rtl="0" algn="l">
              <a:lnSpc>
                <a:spcPct val="100000"/>
              </a:lnSpc>
              <a:spcBef>
                <a:spcPts val="0"/>
              </a:spcBef>
              <a:spcAft>
                <a:spcPts val="0"/>
              </a:spcAft>
              <a:buSzPts val="2200"/>
              <a:buNone/>
              <a:defRPr sz="2200"/>
            </a:lvl9pPr>
          </a:lstStyle>
          <a:p/>
        </p:txBody>
      </p:sp>
      <p:pic>
        <p:nvPicPr>
          <p:cNvPr id="236" name="Google Shape;236;p50"/>
          <p:cNvPicPr preferRelativeResize="0"/>
          <p:nvPr/>
        </p:nvPicPr>
        <p:blipFill>
          <a:blip r:embed="rId3">
            <a:alphaModFix/>
          </a:blip>
          <a:stretch>
            <a:fillRect/>
          </a:stretch>
        </p:blipFill>
        <p:spPr>
          <a:xfrm>
            <a:off x="8318972" y="4364150"/>
            <a:ext cx="365760" cy="365760"/>
          </a:xfrm>
          <a:prstGeom prst="rect">
            <a:avLst/>
          </a:prstGeom>
          <a:noFill/>
          <a:ln>
            <a:noFill/>
          </a:ln>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 Retirement Accounts">
  <p:cSld name="SECTION_HEADER_1">
    <p:bg>
      <p:bgPr>
        <a:solidFill>
          <a:schemeClr val="accent2"/>
        </a:solidFill>
      </p:bgPr>
    </p:bg>
    <p:spTree>
      <p:nvGrpSpPr>
        <p:cNvPr id="237" name="Shape 237"/>
        <p:cNvGrpSpPr/>
        <p:nvPr/>
      </p:nvGrpSpPr>
      <p:grpSpPr>
        <a:xfrm>
          <a:off x="0" y="0"/>
          <a:ext cx="0" cy="0"/>
          <a:chOff x="0" y="0"/>
          <a:chExt cx="0" cy="0"/>
        </a:xfrm>
      </p:grpSpPr>
      <p:sp>
        <p:nvSpPr>
          <p:cNvPr id="238" name="Google Shape;238;p51"/>
          <p:cNvSpPr txBox="1"/>
          <p:nvPr>
            <p:ph type="title"/>
          </p:nvPr>
        </p:nvSpPr>
        <p:spPr>
          <a:xfrm>
            <a:off x="850392" y="1133347"/>
            <a:ext cx="7960200" cy="1561500"/>
          </a:xfrm>
          <a:prstGeom prst="rect">
            <a:avLst/>
          </a:prstGeom>
          <a:noFill/>
          <a:ln>
            <a:noFill/>
          </a:ln>
        </p:spPr>
        <p:txBody>
          <a:bodyPr anchorCtr="0" anchor="b" bIns="91425" lIns="0" spcFirstLastPara="1" rIns="91425" wrap="square" tIns="91425">
            <a:noAutofit/>
          </a:bodyPr>
          <a:lstStyle>
            <a:lvl1pPr lvl="0" rtl="0" algn="l">
              <a:lnSpc>
                <a:spcPct val="100000"/>
              </a:lnSpc>
              <a:spcBef>
                <a:spcPts val="0"/>
              </a:spcBef>
              <a:spcAft>
                <a:spcPts val="0"/>
              </a:spcAft>
              <a:buClr>
                <a:schemeClr val="dk1"/>
              </a:buClr>
              <a:buSzPts val="4200"/>
              <a:buNone/>
              <a:defRPr sz="4200">
                <a:solidFill>
                  <a:schemeClr val="dk1"/>
                </a:solidFill>
              </a:defRPr>
            </a:lvl1pPr>
            <a:lvl2pPr lvl="1" rtl="0" algn="ctr">
              <a:lnSpc>
                <a:spcPct val="100000"/>
              </a:lnSpc>
              <a:spcBef>
                <a:spcPts val="0"/>
              </a:spcBef>
              <a:spcAft>
                <a:spcPts val="0"/>
              </a:spcAft>
              <a:buClr>
                <a:schemeClr val="dk1"/>
              </a:buClr>
              <a:buSzPts val="3600"/>
              <a:buNone/>
              <a:defRPr sz="3600">
                <a:solidFill>
                  <a:schemeClr val="dk1"/>
                </a:solidFill>
              </a:defRPr>
            </a:lvl2pPr>
            <a:lvl3pPr lvl="2" rtl="0" algn="ctr">
              <a:lnSpc>
                <a:spcPct val="100000"/>
              </a:lnSpc>
              <a:spcBef>
                <a:spcPts val="0"/>
              </a:spcBef>
              <a:spcAft>
                <a:spcPts val="0"/>
              </a:spcAft>
              <a:buClr>
                <a:schemeClr val="dk1"/>
              </a:buClr>
              <a:buSzPts val="3600"/>
              <a:buNone/>
              <a:defRPr sz="3600">
                <a:solidFill>
                  <a:schemeClr val="dk1"/>
                </a:solidFill>
              </a:defRPr>
            </a:lvl3pPr>
            <a:lvl4pPr lvl="3" rtl="0" algn="ctr">
              <a:lnSpc>
                <a:spcPct val="100000"/>
              </a:lnSpc>
              <a:spcBef>
                <a:spcPts val="0"/>
              </a:spcBef>
              <a:spcAft>
                <a:spcPts val="0"/>
              </a:spcAft>
              <a:buClr>
                <a:schemeClr val="dk1"/>
              </a:buClr>
              <a:buSzPts val="3600"/>
              <a:buNone/>
              <a:defRPr sz="3600">
                <a:solidFill>
                  <a:schemeClr val="dk1"/>
                </a:solidFill>
              </a:defRPr>
            </a:lvl4pPr>
            <a:lvl5pPr lvl="4" rtl="0" algn="ctr">
              <a:lnSpc>
                <a:spcPct val="100000"/>
              </a:lnSpc>
              <a:spcBef>
                <a:spcPts val="0"/>
              </a:spcBef>
              <a:spcAft>
                <a:spcPts val="0"/>
              </a:spcAft>
              <a:buClr>
                <a:schemeClr val="dk1"/>
              </a:buClr>
              <a:buSzPts val="3600"/>
              <a:buNone/>
              <a:defRPr sz="3600">
                <a:solidFill>
                  <a:schemeClr val="dk1"/>
                </a:solidFill>
              </a:defRPr>
            </a:lvl5pPr>
            <a:lvl6pPr lvl="5" rtl="0" algn="ctr">
              <a:lnSpc>
                <a:spcPct val="100000"/>
              </a:lnSpc>
              <a:spcBef>
                <a:spcPts val="0"/>
              </a:spcBef>
              <a:spcAft>
                <a:spcPts val="0"/>
              </a:spcAft>
              <a:buClr>
                <a:schemeClr val="dk1"/>
              </a:buClr>
              <a:buSzPts val="3600"/>
              <a:buNone/>
              <a:defRPr sz="3600">
                <a:solidFill>
                  <a:schemeClr val="dk1"/>
                </a:solidFill>
              </a:defRPr>
            </a:lvl6pPr>
            <a:lvl7pPr lvl="6" rtl="0" algn="ctr">
              <a:lnSpc>
                <a:spcPct val="100000"/>
              </a:lnSpc>
              <a:spcBef>
                <a:spcPts val="0"/>
              </a:spcBef>
              <a:spcAft>
                <a:spcPts val="0"/>
              </a:spcAft>
              <a:buClr>
                <a:schemeClr val="dk1"/>
              </a:buClr>
              <a:buSzPts val="3600"/>
              <a:buNone/>
              <a:defRPr sz="3600">
                <a:solidFill>
                  <a:schemeClr val="dk1"/>
                </a:solidFill>
              </a:defRPr>
            </a:lvl7pPr>
            <a:lvl8pPr lvl="7" rtl="0" algn="ctr">
              <a:lnSpc>
                <a:spcPct val="100000"/>
              </a:lnSpc>
              <a:spcBef>
                <a:spcPts val="0"/>
              </a:spcBef>
              <a:spcAft>
                <a:spcPts val="0"/>
              </a:spcAft>
              <a:buClr>
                <a:schemeClr val="dk1"/>
              </a:buClr>
              <a:buSzPts val="3600"/>
              <a:buNone/>
              <a:defRPr sz="3600">
                <a:solidFill>
                  <a:schemeClr val="dk1"/>
                </a:solidFill>
              </a:defRPr>
            </a:lvl8pPr>
            <a:lvl9pPr lvl="8" rtl="0" algn="ctr">
              <a:lnSpc>
                <a:spcPct val="100000"/>
              </a:lnSpc>
              <a:spcBef>
                <a:spcPts val="0"/>
              </a:spcBef>
              <a:spcAft>
                <a:spcPts val="0"/>
              </a:spcAft>
              <a:buClr>
                <a:schemeClr val="dk1"/>
              </a:buClr>
              <a:buSzPts val="3600"/>
              <a:buNone/>
              <a:defRPr sz="3600">
                <a:solidFill>
                  <a:schemeClr val="dk1"/>
                </a:solidFill>
              </a:defRPr>
            </a:lvl9pPr>
          </a:lstStyle>
          <a:p/>
        </p:txBody>
      </p:sp>
      <p:sp>
        <p:nvSpPr>
          <p:cNvPr id="239" name="Google Shape;239;p5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9pPr>
          </a:lstStyle>
          <a:p>
            <a:pPr indent="0" lvl="0" marL="0" rtl="0" algn="r">
              <a:spcBef>
                <a:spcPts val="0"/>
              </a:spcBef>
              <a:spcAft>
                <a:spcPts val="0"/>
              </a:spcAft>
              <a:buNone/>
            </a:pPr>
            <a:fld id="{00000000-1234-1234-1234-123412341234}" type="slidenum">
              <a:rPr lang="en"/>
              <a:t>‹#›</a:t>
            </a:fld>
            <a:endParaRPr/>
          </a:p>
        </p:txBody>
      </p:sp>
      <p:sp>
        <p:nvSpPr>
          <p:cNvPr id="240" name="Google Shape;240;p51"/>
          <p:cNvSpPr txBox="1"/>
          <p:nvPr>
            <p:ph idx="1" type="subTitle"/>
          </p:nvPr>
        </p:nvSpPr>
        <p:spPr>
          <a:xfrm>
            <a:off x="850392" y="2626237"/>
            <a:ext cx="7623000" cy="792600"/>
          </a:xfrm>
          <a:prstGeom prst="rect">
            <a:avLst/>
          </a:prstGeom>
          <a:noFill/>
          <a:ln>
            <a:noFill/>
          </a:ln>
        </p:spPr>
        <p:txBody>
          <a:bodyPr anchorCtr="0" anchor="t" bIns="91425" lIns="0" spcFirstLastPara="1" rIns="91425" wrap="square" tIns="91425">
            <a:noAutofit/>
          </a:bodyPr>
          <a:lstStyle>
            <a:lvl1pPr lvl="0" rtl="0" algn="l">
              <a:lnSpc>
                <a:spcPct val="100000"/>
              </a:lnSpc>
              <a:spcBef>
                <a:spcPts val="0"/>
              </a:spcBef>
              <a:spcAft>
                <a:spcPts val="0"/>
              </a:spcAft>
              <a:buClr>
                <a:schemeClr val="dk1"/>
              </a:buClr>
              <a:buSzPts val="2200"/>
              <a:buNone/>
              <a:defRPr sz="2200">
                <a:solidFill>
                  <a:schemeClr val="dk1"/>
                </a:solidFill>
              </a:defRPr>
            </a:lvl1pPr>
            <a:lvl2pPr lvl="1" rtl="0" algn="l">
              <a:lnSpc>
                <a:spcPct val="100000"/>
              </a:lnSpc>
              <a:spcBef>
                <a:spcPts val="0"/>
              </a:spcBef>
              <a:spcAft>
                <a:spcPts val="0"/>
              </a:spcAft>
              <a:buSzPts val="2200"/>
              <a:buNone/>
              <a:defRPr sz="2200"/>
            </a:lvl2pPr>
            <a:lvl3pPr lvl="2" rtl="0" algn="l">
              <a:lnSpc>
                <a:spcPct val="100000"/>
              </a:lnSpc>
              <a:spcBef>
                <a:spcPts val="0"/>
              </a:spcBef>
              <a:spcAft>
                <a:spcPts val="0"/>
              </a:spcAft>
              <a:buSzPts val="2200"/>
              <a:buNone/>
              <a:defRPr sz="2200"/>
            </a:lvl3pPr>
            <a:lvl4pPr lvl="3" rtl="0" algn="l">
              <a:lnSpc>
                <a:spcPct val="100000"/>
              </a:lnSpc>
              <a:spcBef>
                <a:spcPts val="0"/>
              </a:spcBef>
              <a:spcAft>
                <a:spcPts val="0"/>
              </a:spcAft>
              <a:buSzPts val="2200"/>
              <a:buNone/>
              <a:defRPr sz="2200"/>
            </a:lvl4pPr>
            <a:lvl5pPr lvl="4" rtl="0" algn="l">
              <a:lnSpc>
                <a:spcPct val="100000"/>
              </a:lnSpc>
              <a:spcBef>
                <a:spcPts val="0"/>
              </a:spcBef>
              <a:spcAft>
                <a:spcPts val="0"/>
              </a:spcAft>
              <a:buSzPts val="2200"/>
              <a:buNone/>
              <a:defRPr sz="2200"/>
            </a:lvl5pPr>
            <a:lvl6pPr lvl="5" rtl="0" algn="l">
              <a:lnSpc>
                <a:spcPct val="100000"/>
              </a:lnSpc>
              <a:spcBef>
                <a:spcPts val="0"/>
              </a:spcBef>
              <a:spcAft>
                <a:spcPts val="0"/>
              </a:spcAft>
              <a:buSzPts val="2200"/>
              <a:buNone/>
              <a:defRPr sz="2200"/>
            </a:lvl6pPr>
            <a:lvl7pPr lvl="6" rtl="0" algn="l">
              <a:lnSpc>
                <a:spcPct val="100000"/>
              </a:lnSpc>
              <a:spcBef>
                <a:spcPts val="0"/>
              </a:spcBef>
              <a:spcAft>
                <a:spcPts val="0"/>
              </a:spcAft>
              <a:buSzPts val="2200"/>
              <a:buNone/>
              <a:defRPr sz="2200"/>
            </a:lvl7pPr>
            <a:lvl8pPr lvl="7" rtl="0" algn="l">
              <a:lnSpc>
                <a:spcPct val="100000"/>
              </a:lnSpc>
              <a:spcBef>
                <a:spcPts val="0"/>
              </a:spcBef>
              <a:spcAft>
                <a:spcPts val="0"/>
              </a:spcAft>
              <a:buSzPts val="2200"/>
              <a:buNone/>
              <a:defRPr sz="2200"/>
            </a:lvl8pPr>
            <a:lvl9pPr lvl="8" rtl="0" algn="l">
              <a:lnSpc>
                <a:spcPct val="100000"/>
              </a:lnSpc>
              <a:spcBef>
                <a:spcPts val="0"/>
              </a:spcBef>
              <a:spcAft>
                <a:spcPts val="0"/>
              </a:spcAft>
              <a:buSzPts val="2200"/>
              <a:buNone/>
              <a:defRPr sz="2200"/>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 Spending">
  <p:cSld name="SECTION_HEADER_1_1">
    <p:bg>
      <p:bgPr>
        <a:solidFill>
          <a:schemeClr val="accent3"/>
        </a:solidFill>
      </p:bgPr>
    </p:bg>
    <p:spTree>
      <p:nvGrpSpPr>
        <p:cNvPr id="26" name="Shape 26"/>
        <p:cNvGrpSpPr/>
        <p:nvPr/>
      </p:nvGrpSpPr>
      <p:grpSpPr>
        <a:xfrm>
          <a:off x="0" y="0"/>
          <a:ext cx="0" cy="0"/>
          <a:chOff x="0" y="0"/>
          <a:chExt cx="0" cy="0"/>
        </a:xfrm>
      </p:grpSpPr>
      <p:sp>
        <p:nvSpPr>
          <p:cNvPr id="27" name="Google Shape;27;p6"/>
          <p:cNvSpPr txBox="1"/>
          <p:nvPr>
            <p:ph type="title"/>
          </p:nvPr>
        </p:nvSpPr>
        <p:spPr>
          <a:xfrm>
            <a:off x="850392" y="1133347"/>
            <a:ext cx="7960200" cy="1561500"/>
          </a:xfrm>
          <a:prstGeom prst="rect">
            <a:avLst/>
          </a:prstGeom>
        </p:spPr>
        <p:txBody>
          <a:bodyPr anchorCtr="0" anchor="b" bIns="91425" lIns="0" spcFirstLastPara="1" rIns="91425" wrap="square" tIns="91425">
            <a:noAutofit/>
          </a:bodyPr>
          <a:lstStyle>
            <a:lvl1pPr lvl="0" rtl="0">
              <a:spcBef>
                <a:spcPts val="0"/>
              </a:spcBef>
              <a:spcAft>
                <a:spcPts val="0"/>
              </a:spcAft>
              <a:buClr>
                <a:schemeClr val="dk1"/>
              </a:buClr>
              <a:buSzPts val="4200"/>
              <a:buNone/>
              <a:defRPr sz="4200">
                <a:solidFill>
                  <a:schemeClr val="dk1"/>
                </a:solidFill>
              </a:defRPr>
            </a:lvl1pPr>
            <a:lvl2pPr lvl="1" rtl="0" algn="ctr">
              <a:spcBef>
                <a:spcPts val="0"/>
              </a:spcBef>
              <a:spcAft>
                <a:spcPts val="0"/>
              </a:spcAft>
              <a:buClr>
                <a:schemeClr val="dk1"/>
              </a:buClr>
              <a:buSzPts val="3600"/>
              <a:buNone/>
              <a:defRPr sz="3600">
                <a:solidFill>
                  <a:schemeClr val="dk1"/>
                </a:solidFill>
              </a:defRPr>
            </a:lvl2pPr>
            <a:lvl3pPr lvl="2" rtl="0" algn="ctr">
              <a:spcBef>
                <a:spcPts val="0"/>
              </a:spcBef>
              <a:spcAft>
                <a:spcPts val="0"/>
              </a:spcAft>
              <a:buClr>
                <a:schemeClr val="dk1"/>
              </a:buClr>
              <a:buSzPts val="3600"/>
              <a:buNone/>
              <a:defRPr sz="3600">
                <a:solidFill>
                  <a:schemeClr val="dk1"/>
                </a:solidFill>
              </a:defRPr>
            </a:lvl3pPr>
            <a:lvl4pPr lvl="3" rtl="0" algn="ctr">
              <a:spcBef>
                <a:spcPts val="0"/>
              </a:spcBef>
              <a:spcAft>
                <a:spcPts val="0"/>
              </a:spcAft>
              <a:buClr>
                <a:schemeClr val="dk1"/>
              </a:buClr>
              <a:buSzPts val="3600"/>
              <a:buNone/>
              <a:defRPr sz="3600">
                <a:solidFill>
                  <a:schemeClr val="dk1"/>
                </a:solidFill>
              </a:defRPr>
            </a:lvl4pPr>
            <a:lvl5pPr lvl="4" rtl="0" algn="ctr">
              <a:spcBef>
                <a:spcPts val="0"/>
              </a:spcBef>
              <a:spcAft>
                <a:spcPts val="0"/>
              </a:spcAft>
              <a:buClr>
                <a:schemeClr val="dk1"/>
              </a:buClr>
              <a:buSzPts val="3600"/>
              <a:buNone/>
              <a:defRPr sz="3600">
                <a:solidFill>
                  <a:schemeClr val="dk1"/>
                </a:solidFill>
              </a:defRPr>
            </a:lvl5pPr>
            <a:lvl6pPr lvl="5" rtl="0" algn="ctr">
              <a:spcBef>
                <a:spcPts val="0"/>
              </a:spcBef>
              <a:spcAft>
                <a:spcPts val="0"/>
              </a:spcAft>
              <a:buClr>
                <a:schemeClr val="dk1"/>
              </a:buClr>
              <a:buSzPts val="3600"/>
              <a:buNone/>
              <a:defRPr sz="3600">
                <a:solidFill>
                  <a:schemeClr val="dk1"/>
                </a:solidFill>
              </a:defRPr>
            </a:lvl6pPr>
            <a:lvl7pPr lvl="6" rtl="0" algn="ctr">
              <a:spcBef>
                <a:spcPts val="0"/>
              </a:spcBef>
              <a:spcAft>
                <a:spcPts val="0"/>
              </a:spcAft>
              <a:buClr>
                <a:schemeClr val="dk1"/>
              </a:buClr>
              <a:buSzPts val="3600"/>
              <a:buNone/>
              <a:defRPr sz="3600">
                <a:solidFill>
                  <a:schemeClr val="dk1"/>
                </a:solidFill>
              </a:defRPr>
            </a:lvl7pPr>
            <a:lvl8pPr lvl="7" rtl="0" algn="ctr">
              <a:spcBef>
                <a:spcPts val="0"/>
              </a:spcBef>
              <a:spcAft>
                <a:spcPts val="0"/>
              </a:spcAft>
              <a:buClr>
                <a:schemeClr val="dk1"/>
              </a:buClr>
              <a:buSzPts val="3600"/>
              <a:buNone/>
              <a:defRPr sz="3600">
                <a:solidFill>
                  <a:schemeClr val="dk1"/>
                </a:solidFill>
              </a:defRPr>
            </a:lvl8pPr>
            <a:lvl9pPr lvl="8" rtl="0" algn="ctr">
              <a:spcBef>
                <a:spcPts val="0"/>
              </a:spcBef>
              <a:spcAft>
                <a:spcPts val="0"/>
              </a:spcAft>
              <a:buClr>
                <a:schemeClr val="dk1"/>
              </a:buClr>
              <a:buSzPts val="3600"/>
              <a:buNone/>
              <a:defRPr sz="3600">
                <a:solidFill>
                  <a:schemeClr val="dk1"/>
                </a:solidFill>
              </a:defRPr>
            </a:lvl9pPr>
          </a:lstStyle>
          <a:p/>
        </p:txBody>
      </p:sp>
      <p:sp>
        <p:nvSpPr>
          <p:cNvPr id="28" name="Google Shape;28;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9" name="Google Shape;29;p6"/>
          <p:cNvSpPr txBox="1"/>
          <p:nvPr>
            <p:ph idx="1" type="subTitle"/>
          </p:nvPr>
        </p:nvSpPr>
        <p:spPr>
          <a:xfrm>
            <a:off x="850392" y="2626237"/>
            <a:ext cx="7623000" cy="792600"/>
          </a:xfrm>
          <a:prstGeom prst="rect">
            <a:avLst/>
          </a:prstGeom>
        </p:spPr>
        <p:txBody>
          <a:bodyPr anchorCtr="0" anchor="t" bIns="91425" lIns="0" spcFirstLastPara="1" rIns="91425" wrap="square" tIns="91425">
            <a:noAutofit/>
          </a:bodyPr>
          <a:lstStyle>
            <a:lvl1pPr lvl="0" rtl="0">
              <a:lnSpc>
                <a:spcPct val="100000"/>
              </a:lnSpc>
              <a:spcBef>
                <a:spcPts val="0"/>
              </a:spcBef>
              <a:spcAft>
                <a:spcPts val="0"/>
              </a:spcAft>
              <a:buClr>
                <a:schemeClr val="dk1"/>
              </a:buClr>
              <a:buSzPts val="2200"/>
              <a:buNone/>
              <a:defRPr sz="2200">
                <a:solidFill>
                  <a:schemeClr val="dk1"/>
                </a:solidFill>
              </a:defRPr>
            </a:lvl1pPr>
            <a:lvl2pPr lvl="1" rtl="0">
              <a:lnSpc>
                <a:spcPct val="100000"/>
              </a:lnSpc>
              <a:spcBef>
                <a:spcPts val="0"/>
              </a:spcBef>
              <a:spcAft>
                <a:spcPts val="0"/>
              </a:spcAft>
              <a:buSzPts val="2200"/>
              <a:buNone/>
              <a:defRPr sz="2200"/>
            </a:lvl2pPr>
            <a:lvl3pPr lvl="2" rtl="0">
              <a:lnSpc>
                <a:spcPct val="100000"/>
              </a:lnSpc>
              <a:spcBef>
                <a:spcPts val="0"/>
              </a:spcBef>
              <a:spcAft>
                <a:spcPts val="0"/>
              </a:spcAft>
              <a:buSzPts val="2200"/>
              <a:buNone/>
              <a:defRPr sz="2200"/>
            </a:lvl3pPr>
            <a:lvl4pPr lvl="3" rtl="0">
              <a:lnSpc>
                <a:spcPct val="100000"/>
              </a:lnSpc>
              <a:spcBef>
                <a:spcPts val="0"/>
              </a:spcBef>
              <a:spcAft>
                <a:spcPts val="0"/>
              </a:spcAft>
              <a:buSzPts val="2200"/>
              <a:buNone/>
              <a:defRPr sz="2200"/>
            </a:lvl4pPr>
            <a:lvl5pPr lvl="4" rtl="0">
              <a:lnSpc>
                <a:spcPct val="100000"/>
              </a:lnSpc>
              <a:spcBef>
                <a:spcPts val="0"/>
              </a:spcBef>
              <a:spcAft>
                <a:spcPts val="0"/>
              </a:spcAft>
              <a:buSzPts val="2200"/>
              <a:buNone/>
              <a:defRPr sz="2200"/>
            </a:lvl5pPr>
            <a:lvl6pPr lvl="5" rtl="0">
              <a:lnSpc>
                <a:spcPct val="100000"/>
              </a:lnSpc>
              <a:spcBef>
                <a:spcPts val="0"/>
              </a:spcBef>
              <a:spcAft>
                <a:spcPts val="0"/>
              </a:spcAft>
              <a:buSzPts val="2200"/>
              <a:buNone/>
              <a:defRPr sz="2200"/>
            </a:lvl6pPr>
            <a:lvl7pPr lvl="6" rtl="0">
              <a:lnSpc>
                <a:spcPct val="100000"/>
              </a:lnSpc>
              <a:spcBef>
                <a:spcPts val="0"/>
              </a:spcBef>
              <a:spcAft>
                <a:spcPts val="0"/>
              </a:spcAft>
              <a:buSzPts val="2200"/>
              <a:buNone/>
              <a:defRPr sz="2200"/>
            </a:lvl7pPr>
            <a:lvl8pPr lvl="7" rtl="0">
              <a:lnSpc>
                <a:spcPct val="100000"/>
              </a:lnSpc>
              <a:spcBef>
                <a:spcPts val="0"/>
              </a:spcBef>
              <a:spcAft>
                <a:spcPts val="0"/>
              </a:spcAft>
              <a:buSzPts val="2200"/>
              <a:buNone/>
              <a:defRPr sz="2200"/>
            </a:lvl8pPr>
            <a:lvl9pPr lvl="8" rtl="0">
              <a:lnSpc>
                <a:spcPct val="100000"/>
              </a:lnSpc>
              <a:spcBef>
                <a:spcPts val="0"/>
              </a:spcBef>
              <a:spcAft>
                <a:spcPts val="0"/>
              </a:spcAft>
              <a:buSzPts val="2200"/>
              <a:buNone/>
              <a:defRPr sz="2200"/>
            </a:lvl9pPr>
          </a:lstStyle>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 Spending">
  <p:cSld name="SECTION_HEADER_1_1">
    <p:bg>
      <p:bgPr>
        <a:solidFill>
          <a:schemeClr val="accent3"/>
        </a:solidFill>
      </p:bgPr>
    </p:bg>
    <p:spTree>
      <p:nvGrpSpPr>
        <p:cNvPr id="241" name="Shape 241"/>
        <p:cNvGrpSpPr/>
        <p:nvPr/>
      </p:nvGrpSpPr>
      <p:grpSpPr>
        <a:xfrm>
          <a:off x="0" y="0"/>
          <a:ext cx="0" cy="0"/>
          <a:chOff x="0" y="0"/>
          <a:chExt cx="0" cy="0"/>
        </a:xfrm>
      </p:grpSpPr>
      <p:sp>
        <p:nvSpPr>
          <p:cNvPr id="242" name="Google Shape;242;p52"/>
          <p:cNvSpPr txBox="1"/>
          <p:nvPr>
            <p:ph type="title"/>
          </p:nvPr>
        </p:nvSpPr>
        <p:spPr>
          <a:xfrm>
            <a:off x="850392" y="1133347"/>
            <a:ext cx="7960200" cy="1561500"/>
          </a:xfrm>
          <a:prstGeom prst="rect">
            <a:avLst/>
          </a:prstGeom>
          <a:noFill/>
          <a:ln>
            <a:noFill/>
          </a:ln>
        </p:spPr>
        <p:txBody>
          <a:bodyPr anchorCtr="0" anchor="b" bIns="91425" lIns="0" spcFirstLastPara="1" rIns="91425" wrap="square" tIns="91425">
            <a:noAutofit/>
          </a:bodyPr>
          <a:lstStyle>
            <a:lvl1pPr lvl="0" rtl="0" algn="l">
              <a:lnSpc>
                <a:spcPct val="100000"/>
              </a:lnSpc>
              <a:spcBef>
                <a:spcPts val="0"/>
              </a:spcBef>
              <a:spcAft>
                <a:spcPts val="0"/>
              </a:spcAft>
              <a:buClr>
                <a:schemeClr val="dk1"/>
              </a:buClr>
              <a:buSzPts val="4200"/>
              <a:buNone/>
              <a:defRPr sz="4200">
                <a:solidFill>
                  <a:schemeClr val="dk1"/>
                </a:solidFill>
              </a:defRPr>
            </a:lvl1pPr>
            <a:lvl2pPr lvl="1" rtl="0" algn="ctr">
              <a:lnSpc>
                <a:spcPct val="100000"/>
              </a:lnSpc>
              <a:spcBef>
                <a:spcPts val="0"/>
              </a:spcBef>
              <a:spcAft>
                <a:spcPts val="0"/>
              </a:spcAft>
              <a:buClr>
                <a:schemeClr val="dk1"/>
              </a:buClr>
              <a:buSzPts val="3600"/>
              <a:buNone/>
              <a:defRPr sz="3600">
                <a:solidFill>
                  <a:schemeClr val="dk1"/>
                </a:solidFill>
              </a:defRPr>
            </a:lvl2pPr>
            <a:lvl3pPr lvl="2" rtl="0" algn="ctr">
              <a:lnSpc>
                <a:spcPct val="100000"/>
              </a:lnSpc>
              <a:spcBef>
                <a:spcPts val="0"/>
              </a:spcBef>
              <a:spcAft>
                <a:spcPts val="0"/>
              </a:spcAft>
              <a:buClr>
                <a:schemeClr val="dk1"/>
              </a:buClr>
              <a:buSzPts val="3600"/>
              <a:buNone/>
              <a:defRPr sz="3600">
                <a:solidFill>
                  <a:schemeClr val="dk1"/>
                </a:solidFill>
              </a:defRPr>
            </a:lvl3pPr>
            <a:lvl4pPr lvl="3" rtl="0" algn="ctr">
              <a:lnSpc>
                <a:spcPct val="100000"/>
              </a:lnSpc>
              <a:spcBef>
                <a:spcPts val="0"/>
              </a:spcBef>
              <a:spcAft>
                <a:spcPts val="0"/>
              </a:spcAft>
              <a:buClr>
                <a:schemeClr val="dk1"/>
              </a:buClr>
              <a:buSzPts val="3600"/>
              <a:buNone/>
              <a:defRPr sz="3600">
                <a:solidFill>
                  <a:schemeClr val="dk1"/>
                </a:solidFill>
              </a:defRPr>
            </a:lvl4pPr>
            <a:lvl5pPr lvl="4" rtl="0" algn="ctr">
              <a:lnSpc>
                <a:spcPct val="100000"/>
              </a:lnSpc>
              <a:spcBef>
                <a:spcPts val="0"/>
              </a:spcBef>
              <a:spcAft>
                <a:spcPts val="0"/>
              </a:spcAft>
              <a:buClr>
                <a:schemeClr val="dk1"/>
              </a:buClr>
              <a:buSzPts val="3600"/>
              <a:buNone/>
              <a:defRPr sz="3600">
                <a:solidFill>
                  <a:schemeClr val="dk1"/>
                </a:solidFill>
              </a:defRPr>
            </a:lvl5pPr>
            <a:lvl6pPr lvl="5" rtl="0" algn="ctr">
              <a:lnSpc>
                <a:spcPct val="100000"/>
              </a:lnSpc>
              <a:spcBef>
                <a:spcPts val="0"/>
              </a:spcBef>
              <a:spcAft>
                <a:spcPts val="0"/>
              </a:spcAft>
              <a:buClr>
                <a:schemeClr val="dk1"/>
              </a:buClr>
              <a:buSzPts val="3600"/>
              <a:buNone/>
              <a:defRPr sz="3600">
                <a:solidFill>
                  <a:schemeClr val="dk1"/>
                </a:solidFill>
              </a:defRPr>
            </a:lvl6pPr>
            <a:lvl7pPr lvl="6" rtl="0" algn="ctr">
              <a:lnSpc>
                <a:spcPct val="100000"/>
              </a:lnSpc>
              <a:spcBef>
                <a:spcPts val="0"/>
              </a:spcBef>
              <a:spcAft>
                <a:spcPts val="0"/>
              </a:spcAft>
              <a:buClr>
                <a:schemeClr val="dk1"/>
              </a:buClr>
              <a:buSzPts val="3600"/>
              <a:buNone/>
              <a:defRPr sz="3600">
                <a:solidFill>
                  <a:schemeClr val="dk1"/>
                </a:solidFill>
              </a:defRPr>
            </a:lvl7pPr>
            <a:lvl8pPr lvl="7" rtl="0" algn="ctr">
              <a:lnSpc>
                <a:spcPct val="100000"/>
              </a:lnSpc>
              <a:spcBef>
                <a:spcPts val="0"/>
              </a:spcBef>
              <a:spcAft>
                <a:spcPts val="0"/>
              </a:spcAft>
              <a:buClr>
                <a:schemeClr val="dk1"/>
              </a:buClr>
              <a:buSzPts val="3600"/>
              <a:buNone/>
              <a:defRPr sz="3600">
                <a:solidFill>
                  <a:schemeClr val="dk1"/>
                </a:solidFill>
              </a:defRPr>
            </a:lvl8pPr>
            <a:lvl9pPr lvl="8" rtl="0" algn="ctr">
              <a:lnSpc>
                <a:spcPct val="100000"/>
              </a:lnSpc>
              <a:spcBef>
                <a:spcPts val="0"/>
              </a:spcBef>
              <a:spcAft>
                <a:spcPts val="0"/>
              </a:spcAft>
              <a:buClr>
                <a:schemeClr val="dk1"/>
              </a:buClr>
              <a:buSzPts val="3600"/>
              <a:buNone/>
              <a:defRPr sz="3600">
                <a:solidFill>
                  <a:schemeClr val="dk1"/>
                </a:solidFill>
              </a:defRPr>
            </a:lvl9pPr>
          </a:lstStyle>
          <a:p/>
        </p:txBody>
      </p:sp>
      <p:sp>
        <p:nvSpPr>
          <p:cNvPr id="243" name="Google Shape;243;p5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9pPr>
          </a:lstStyle>
          <a:p>
            <a:pPr indent="0" lvl="0" marL="0" rtl="0" algn="r">
              <a:spcBef>
                <a:spcPts val="0"/>
              </a:spcBef>
              <a:spcAft>
                <a:spcPts val="0"/>
              </a:spcAft>
              <a:buNone/>
            </a:pPr>
            <a:fld id="{00000000-1234-1234-1234-123412341234}" type="slidenum">
              <a:rPr lang="en"/>
              <a:t>‹#›</a:t>
            </a:fld>
            <a:endParaRPr/>
          </a:p>
        </p:txBody>
      </p:sp>
      <p:sp>
        <p:nvSpPr>
          <p:cNvPr id="244" name="Google Shape;244;p52"/>
          <p:cNvSpPr txBox="1"/>
          <p:nvPr>
            <p:ph idx="1" type="subTitle"/>
          </p:nvPr>
        </p:nvSpPr>
        <p:spPr>
          <a:xfrm>
            <a:off x="850392" y="2626237"/>
            <a:ext cx="7623000" cy="792600"/>
          </a:xfrm>
          <a:prstGeom prst="rect">
            <a:avLst/>
          </a:prstGeom>
          <a:noFill/>
          <a:ln>
            <a:noFill/>
          </a:ln>
        </p:spPr>
        <p:txBody>
          <a:bodyPr anchorCtr="0" anchor="t" bIns="91425" lIns="0" spcFirstLastPara="1" rIns="91425" wrap="square" tIns="91425">
            <a:noAutofit/>
          </a:bodyPr>
          <a:lstStyle>
            <a:lvl1pPr lvl="0" rtl="0" algn="l">
              <a:lnSpc>
                <a:spcPct val="100000"/>
              </a:lnSpc>
              <a:spcBef>
                <a:spcPts val="0"/>
              </a:spcBef>
              <a:spcAft>
                <a:spcPts val="0"/>
              </a:spcAft>
              <a:buClr>
                <a:schemeClr val="dk1"/>
              </a:buClr>
              <a:buSzPts val="2200"/>
              <a:buNone/>
              <a:defRPr sz="2200">
                <a:solidFill>
                  <a:schemeClr val="dk1"/>
                </a:solidFill>
              </a:defRPr>
            </a:lvl1pPr>
            <a:lvl2pPr lvl="1" rtl="0" algn="l">
              <a:lnSpc>
                <a:spcPct val="100000"/>
              </a:lnSpc>
              <a:spcBef>
                <a:spcPts val="0"/>
              </a:spcBef>
              <a:spcAft>
                <a:spcPts val="0"/>
              </a:spcAft>
              <a:buSzPts val="2200"/>
              <a:buNone/>
              <a:defRPr sz="2200"/>
            </a:lvl2pPr>
            <a:lvl3pPr lvl="2" rtl="0" algn="l">
              <a:lnSpc>
                <a:spcPct val="100000"/>
              </a:lnSpc>
              <a:spcBef>
                <a:spcPts val="0"/>
              </a:spcBef>
              <a:spcAft>
                <a:spcPts val="0"/>
              </a:spcAft>
              <a:buSzPts val="2200"/>
              <a:buNone/>
              <a:defRPr sz="2200"/>
            </a:lvl3pPr>
            <a:lvl4pPr lvl="3" rtl="0" algn="l">
              <a:lnSpc>
                <a:spcPct val="100000"/>
              </a:lnSpc>
              <a:spcBef>
                <a:spcPts val="0"/>
              </a:spcBef>
              <a:spcAft>
                <a:spcPts val="0"/>
              </a:spcAft>
              <a:buSzPts val="2200"/>
              <a:buNone/>
              <a:defRPr sz="2200"/>
            </a:lvl4pPr>
            <a:lvl5pPr lvl="4" rtl="0" algn="l">
              <a:lnSpc>
                <a:spcPct val="100000"/>
              </a:lnSpc>
              <a:spcBef>
                <a:spcPts val="0"/>
              </a:spcBef>
              <a:spcAft>
                <a:spcPts val="0"/>
              </a:spcAft>
              <a:buSzPts val="2200"/>
              <a:buNone/>
              <a:defRPr sz="2200"/>
            </a:lvl5pPr>
            <a:lvl6pPr lvl="5" rtl="0" algn="l">
              <a:lnSpc>
                <a:spcPct val="100000"/>
              </a:lnSpc>
              <a:spcBef>
                <a:spcPts val="0"/>
              </a:spcBef>
              <a:spcAft>
                <a:spcPts val="0"/>
              </a:spcAft>
              <a:buSzPts val="2200"/>
              <a:buNone/>
              <a:defRPr sz="2200"/>
            </a:lvl6pPr>
            <a:lvl7pPr lvl="6" rtl="0" algn="l">
              <a:lnSpc>
                <a:spcPct val="100000"/>
              </a:lnSpc>
              <a:spcBef>
                <a:spcPts val="0"/>
              </a:spcBef>
              <a:spcAft>
                <a:spcPts val="0"/>
              </a:spcAft>
              <a:buSzPts val="2200"/>
              <a:buNone/>
              <a:defRPr sz="2200"/>
            </a:lvl7pPr>
            <a:lvl8pPr lvl="7" rtl="0" algn="l">
              <a:lnSpc>
                <a:spcPct val="100000"/>
              </a:lnSpc>
              <a:spcBef>
                <a:spcPts val="0"/>
              </a:spcBef>
              <a:spcAft>
                <a:spcPts val="0"/>
              </a:spcAft>
              <a:buSzPts val="2200"/>
              <a:buNone/>
              <a:defRPr sz="2200"/>
            </a:lvl8pPr>
            <a:lvl9pPr lvl="8" rtl="0" algn="l">
              <a:lnSpc>
                <a:spcPct val="100000"/>
              </a:lnSpc>
              <a:spcBef>
                <a:spcPts val="0"/>
              </a:spcBef>
              <a:spcAft>
                <a:spcPts val="0"/>
              </a:spcAft>
              <a:buSzPts val="2200"/>
              <a:buNone/>
              <a:defRPr sz="2200"/>
            </a:lvl9pPr>
          </a:lstStyle>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 Business">
  <p:cSld name="SECTION_HEADER_1_1_1">
    <p:bg>
      <p:bgPr>
        <a:solidFill>
          <a:schemeClr val="accent4"/>
        </a:solidFill>
      </p:bgPr>
    </p:bg>
    <p:spTree>
      <p:nvGrpSpPr>
        <p:cNvPr id="245" name="Shape 245"/>
        <p:cNvGrpSpPr/>
        <p:nvPr/>
      </p:nvGrpSpPr>
      <p:grpSpPr>
        <a:xfrm>
          <a:off x="0" y="0"/>
          <a:ext cx="0" cy="0"/>
          <a:chOff x="0" y="0"/>
          <a:chExt cx="0" cy="0"/>
        </a:xfrm>
      </p:grpSpPr>
      <p:sp>
        <p:nvSpPr>
          <p:cNvPr id="246" name="Google Shape;246;p53"/>
          <p:cNvSpPr txBox="1"/>
          <p:nvPr>
            <p:ph type="title"/>
          </p:nvPr>
        </p:nvSpPr>
        <p:spPr>
          <a:xfrm>
            <a:off x="850392" y="1133347"/>
            <a:ext cx="7960200" cy="1561500"/>
          </a:xfrm>
          <a:prstGeom prst="rect">
            <a:avLst/>
          </a:prstGeom>
          <a:noFill/>
          <a:ln>
            <a:noFill/>
          </a:ln>
        </p:spPr>
        <p:txBody>
          <a:bodyPr anchorCtr="0" anchor="b" bIns="91425" lIns="0" spcFirstLastPara="1" rIns="91425" wrap="square" tIns="91425">
            <a:noAutofit/>
          </a:bodyPr>
          <a:lstStyle>
            <a:lvl1pPr lvl="0" rtl="0" algn="l">
              <a:lnSpc>
                <a:spcPct val="100000"/>
              </a:lnSpc>
              <a:spcBef>
                <a:spcPts val="0"/>
              </a:spcBef>
              <a:spcAft>
                <a:spcPts val="0"/>
              </a:spcAft>
              <a:buClr>
                <a:schemeClr val="dk1"/>
              </a:buClr>
              <a:buSzPts val="4200"/>
              <a:buNone/>
              <a:defRPr sz="4200">
                <a:solidFill>
                  <a:schemeClr val="dk1"/>
                </a:solidFill>
              </a:defRPr>
            </a:lvl1pPr>
            <a:lvl2pPr lvl="1" rtl="0" algn="ctr">
              <a:lnSpc>
                <a:spcPct val="100000"/>
              </a:lnSpc>
              <a:spcBef>
                <a:spcPts val="0"/>
              </a:spcBef>
              <a:spcAft>
                <a:spcPts val="0"/>
              </a:spcAft>
              <a:buClr>
                <a:schemeClr val="dk1"/>
              </a:buClr>
              <a:buSzPts val="3600"/>
              <a:buNone/>
              <a:defRPr sz="3600">
                <a:solidFill>
                  <a:schemeClr val="dk1"/>
                </a:solidFill>
              </a:defRPr>
            </a:lvl2pPr>
            <a:lvl3pPr lvl="2" rtl="0" algn="ctr">
              <a:lnSpc>
                <a:spcPct val="100000"/>
              </a:lnSpc>
              <a:spcBef>
                <a:spcPts val="0"/>
              </a:spcBef>
              <a:spcAft>
                <a:spcPts val="0"/>
              </a:spcAft>
              <a:buClr>
                <a:schemeClr val="dk1"/>
              </a:buClr>
              <a:buSzPts val="3600"/>
              <a:buNone/>
              <a:defRPr sz="3600">
                <a:solidFill>
                  <a:schemeClr val="dk1"/>
                </a:solidFill>
              </a:defRPr>
            </a:lvl3pPr>
            <a:lvl4pPr lvl="3" rtl="0" algn="ctr">
              <a:lnSpc>
                <a:spcPct val="100000"/>
              </a:lnSpc>
              <a:spcBef>
                <a:spcPts val="0"/>
              </a:spcBef>
              <a:spcAft>
                <a:spcPts val="0"/>
              </a:spcAft>
              <a:buClr>
                <a:schemeClr val="dk1"/>
              </a:buClr>
              <a:buSzPts val="3600"/>
              <a:buNone/>
              <a:defRPr sz="3600">
                <a:solidFill>
                  <a:schemeClr val="dk1"/>
                </a:solidFill>
              </a:defRPr>
            </a:lvl4pPr>
            <a:lvl5pPr lvl="4" rtl="0" algn="ctr">
              <a:lnSpc>
                <a:spcPct val="100000"/>
              </a:lnSpc>
              <a:spcBef>
                <a:spcPts val="0"/>
              </a:spcBef>
              <a:spcAft>
                <a:spcPts val="0"/>
              </a:spcAft>
              <a:buClr>
                <a:schemeClr val="dk1"/>
              </a:buClr>
              <a:buSzPts val="3600"/>
              <a:buNone/>
              <a:defRPr sz="3600">
                <a:solidFill>
                  <a:schemeClr val="dk1"/>
                </a:solidFill>
              </a:defRPr>
            </a:lvl5pPr>
            <a:lvl6pPr lvl="5" rtl="0" algn="ctr">
              <a:lnSpc>
                <a:spcPct val="100000"/>
              </a:lnSpc>
              <a:spcBef>
                <a:spcPts val="0"/>
              </a:spcBef>
              <a:spcAft>
                <a:spcPts val="0"/>
              </a:spcAft>
              <a:buClr>
                <a:schemeClr val="dk1"/>
              </a:buClr>
              <a:buSzPts val="3600"/>
              <a:buNone/>
              <a:defRPr sz="3600">
                <a:solidFill>
                  <a:schemeClr val="dk1"/>
                </a:solidFill>
              </a:defRPr>
            </a:lvl6pPr>
            <a:lvl7pPr lvl="6" rtl="0" algn="ctr">
              <a:lnSpc>
                <a:spcPct val="100000"/>
              </a:lnSpc>
              <a:spcBef>
                <a:spcPts val="0"/>
              </a:spcBef>
              <a:spcAft>
                <a:spcPts val="0"/>
              </a:spcAft>
              <a:buClr>
                <a:schemeClr val="dk1"/>
              </a:buClr>
              <a:buSzPts val="3600"/>
              <a:buNone/>
              <a:defRPr sz="3600">
                <a:solidFill>
                  <a:schemeClr val="dk1"/>
                </a:solidFill>
              </a:defRPr>
            </a:lvl7pPr>
            <a:lvl8pPr lvl="7" rtl="0" algn="ctr">
              <a:lnSpc>
                <a:spcPct val="100000"/>
              </a:lnSpc>
              <a:spcBef>
                <a:spcPts val="0"/>
              </a:spcBef>
              <a:spcAft>
                <a:spcPts val="0"/>
              </a:spcAft>
              <a:buClr>
                <a:schemeClr val="dk1"/>
              </a:buClr>
              <a:buSzPts val="3600"/>
              <a:buNone/>
              <a:defRPr sz="3600">
                <a:solidFill>
                  <a:schemeClr val="dk1"/>
                </a:solidFill>
              </a:defRPr>
            </a:lvl8pPr>
            <a:lvl9pPr lvl="8" rtl="0" algn="ctr">
              <a:lnSpc>
                <a:spcPct val="100000"/>
              </a:lnSpc>
              <a:spcBef>
                <a:spcPts val="0"/>
              </a:spcBef>
              <a:spcAft>
                <a:spcPts val="0"/>
              </a:spcAft>
              <a:buClr>
                <a:schemeClr val="dk1"/>
              </a:buClr>
              <a:buSzPts val="3600"/>
              <a:buNone/>
              <a:defRPr sz="3600">
                <a:solidFill>
                  <a:schemeClr val="dk1"/>
                </a:solidFill>
              </a:defRPr>
            </a:lvl9pPr>
          </a:lstStyle>
          <a:p/>
        </p:txBody>
      </p:sp>
      <p:sp>
        <p:nvSpPr>
          <p:cNvPr id="247" name="Google Shape;247;p5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9pPr>
          </a:lstStyle>
          <a:p>
            <a:pPr indent="0" lvl="0" marL="0" rtl="0" algn="r">
              <a:spcBef>
                <a:spcPts val="0"/>
              </a:spcBef>
              <a:spcAft>
                <a:spcPts val="0"/>
              </a:spcAft>
              <a:buNone/>
            </a:pPr>
            <a:fld id="{00000000-1234-1234-1234-123412341234}" type="slidenum">
              <a:rPr lang="en"/>
              <a:t>‹#›</a:t>
            </a:fld>
            <a:endParaRPr/>
          </a:p>
        </p:txBody>
      </p:sp>
      <p:sp>
        <p:nvSpPr>
          <p:cNvPr id="248" name="Google Shape;248;p53"/>
          <p:cNvSpPr txBox="1"/>
          <p:nvPr>
            <p:ph idx="1" type="subTitle"/>
          </p:nvPr>
        </p:nvSpPr>
        <p:spPr>
          <a:xfrm>
            <a:off x="850392" y="2626237"/>
            <a:ext cx="7623000" cy="792600"/>
          </a:xfrm>
          <a:prstGeom prst="rect">
            <a:avLst/>
          </a:prstGeom>
          <a:noFill/>
          <a:ln>
            <a:noFill/>
          </a:ln>
        </p:spPr>
        <p:txBody>
          <a:bodyPr anchorCtr="0" anchor="t" bIns="91425" lIns="0" spcFirstLastPara="1" rIns="91425" wrap="square" tIns="91425">
            <a:noAutofit/>
          </a:bodyPr>
          <a:lstStyle>
            <a:lvl1pPr lvl="0" rtl="0" algn="l">
              <a:lnSpc>
                <a:spcPct val="100000"/>
              </a:lnSpc>
              <a:spcBef>
                <a:spcPts val="0"/>
              </a:spcBef>
              <a:spcAft>
                <a:spcPts val="0"/>
              </a:spcAft>
              <a:buClr>
                <a:schemeClr val="dk1"/>
              </a:buClr>
              <a:buSzPts val="2200"/>
              <a:buNone/>
              <a:defRPr sz="2200">
                <a:solidFill>
                  <a:schemeClr val="dk1"/>
                </a:solidFill>
              </a:defRPr>
            </a:lvl1pPr>
            <a:lvl2pPr lvl="1" rtl="0" algn="l">
              <a:lnSpc>
                <a:spcPct val="100000"/>
              </a:lnSpc>
              <a:spcBef>
                <a:spcPts val="0"/>
              </a:spcBef>
              <a:spcAft>
                <a:spcPts val="0"/>
              </a:spcAft>
              <a:buSzPts val="2200"/>
              <a:buNone/>
              <a:defRPr sz="2200"/>
            </a:lvl2pPr>
            <a:lvl3pPr lvl="2" rtl="0" algn="l">
              <a:lnSpc>
                <a:spcPct val="100000"/>
              </a:lnSpc>
              <a:spcBef>
                <a:spcPts val="0"/>
              </a:spcBef>
              <a:spcAft>
                <a:spcPts val="0"/>
              </a:spcAft>
              <a:buSzPts val="2200"/>
              <a:buNone/>
              <a:defRPr sz="2200"/>
            </a:lvl3pPr>
            <a:lvl4pPr lvl="3" rtl="0" algn="l">
              <a:lnSpc>
                <a:spcPct val="100000"/>
              </a:lnSpc>
              <a:spcBef>
                <a:spcPts val="0"/>
              </a:spcBef>
              <a:spcAft>
                <a:spcPts val="0"/>
              </a:spcAft>
              <a:buSzPts val="2200"/>
              <a:buNone/>
              <a:defRPr sz="2200"/>
            </a:lvl4pPr>
            <a:lvl5pPr lvl="4" rtl="0" algn="l">
              <a:lnSpc>
                <a:spcPct val="100000"/>
              </a:lnSpc>
              <a:spcBef>
                <a:spcPts val="0"/>
              </a:spcBef>
              <a:spcAft>
                <a:spcPts val="0"/>
              </a:spcAft>
              <a:buSzPts val="2200"/>
              <a:buNone/>
              <a:defRPr sz="2200"/>
            </a:lvl5pPr>
            <a:lvl6pPr lvl="5" rtl="0" algn="l">
              <a:lnSpc>
                <a:spcPct val="100000"/>
              </a:lnSpc>
              <a:spcBef>
                <a:spcPts val="0"/>
              </a:spcBef>
              <a:spcAft>
                <a:spcPts val="0"/>
              </a:spcAft>
              <a:buSzPts val="2200"/>
              <a:buNone/>
              <a:defRPr sz="2200"/>
            </a:lvl6pPr>
            <a:lvl7pPr lvl="6" rtl="0" algn="l">
              <a:lnSpc>
                <a:spcPct val="100000"/>
              </a:lnSpc>
              <a:spcBef>
                <a:spcPts val="0"/>
              </a:spcBef>
              <a:spcAft>
                <a:spcPts val="0"/>
              </a:spcAft>
              <a:buSzPts val="2200"/>
              <a:buNone/>
              <a:defRPr sz="2200"/>
            </a:lvl7pPr>
            <a:lvl8pPr lvl="7" rtl="0" algn="l">
              <a:lnSpc>
                <a:spcPct val="100000"/>
              </a:lnSpc>
              <a:spcBef>
                <a:spcPts val="0"/>
              </a:spcBef>
              <a:spcAft>
                <a:spcPts val="0"/>
              </a:spcAft>
              <a:buSzPts val="2200"/>
              <a:buNone/>
              <a:defRPr sz="2200"/>
            </a:lvl8pPr>
            <a:lvl9pPr lvl="8" rtl="0" algn="l">
              <a:lnSpc>
                <a:spcPct val="100000"/>
              </a:lnSpc>
              <a:spcBef>
                <a:spcPts val="0"/>
              </a:spcBef>
              <a:spcAft>
                <a:spcPts val="0"/>
              </a:spcAft>
              <a:buSzPts val="2200"/>
              <a:buNone/>
              <a:defRPr sz="2200"/>
            </a:lvl9pPr>
          </a:lstStyle>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 Liquidity">
  <p:cSld name="SECTION_HEADER_1_1_1_1">
    <p:bg>
      <p:bgPr>
        <a:solidFill>
          <a:schemeClr val="accent5"/>
        </a:solidFill>
      </p:bgPr>
    </p:bg>
    <p:spTree>
      <p:nvGrpSpPr>
        <p:cNvPr id="249" name="Shape 249"/>
        <p:cNvGrpSpPr/>
        <p:nvPr/>
      </p:nvGrpSpPr>
      <p:grpSpPr>
        <a:xfrm>
          <a:off x="0" y="0"/>
          <a:ext cx="0" cy="0"/>
          <a:chOff x="0" y="0"/>
          <a:chExt cx="0" cy="0"/>
        </a:xfrm>
      </p:grpSpPr>
      <p:sp>
        <p:nvSpPr>
          <p:cNvPr id="250" name="Google Shape;250;p54"/>
          <p:cNvSpPr txBox="1"/>
          <p:nvPr>
            <p:ph type="title"/>
          </p:nvPr>
        </p:nvSpPr>
        <p:spPr>
          <a:xfrm>
            <a:off x="850392" y="1133347"/>
            <a:ext cx="7960200" cy="1561500"/>
          </a:xfrm>
          <a:prstGeom prst="rect">
            <a:avLst/>
          </a:prstGeom>
          <a:noFill/>
          <a:ln>
            <a:noFill/>
          </a:ln>
        </p:spPr>
        <p:txBody>
          <a:bodyPr anchorCtr="0" anchor="b" bIns="91425" lIns="0" spcFirstLastPara="1" rIns="91425" wrap="square" tIns="91425">
            <a:noAutofit/>
          </a:bodyPr>
          <a:lstStyle>
            <a:lvl1pPr lvl="0" rtl="0" algn="l">
              <a:lnSpc>
                <a:spcPct val="100000"/>
              </a:lnSpc>
              <a:spcBef>
                <a:spcPts val="0"/>
              </a:spcBef>
              <a:spcAft>
                <a:spcPts val="0"/>
              </a:spcAft>
              <a:buClr>
                <a:schemeClr val="dk1"/>
              </a:buClr>
              <a:buSzPts val="4200"/>
              <a:buNone/>
              <a:defRPr sz="4200">
                <a:solidFill>
                  <a:schemeClr val="dk1"/>
                </a:solidFill>
              </a:defRPr>
            </a:lvl1pPr>
            <a:lvl2pPr lvl="1" rtl="0" algn="ctr">
              <a:lnSpc>
                <a:spcPct val="100000"/>
              </a:lnSpc>
              <a:spcBef>
                <a:spcPts val="0"/>
              </a:spcBef>
              <a:spcAft>
                <a:spcPts val="0"/>
              </a:spcAft>
              <a:buClr>
                <a:schemeClr val="dk1"/>
              </a:buClr>
              <a:buSzPts val="3600"/>
              <a:buNone/>
              <a:defRPr sz="3600">
                <a:solidFill>
                  <a:schemeClr val="dk1"/>
                </a:solidFill>
              </a:defRPr>
            </a:lvl2pPr>
            <a:lvl3pPr lvl="2" rtl="0" algn="ctr">
              <a:lnSpc>
                <a:spcPct val="100000"/>
              </a:lnSpc>
              <a:spcBef>
                <a:spcPts val="0"/>
              </a:spcBef>
              <a:spcAft>
                <a:spcPts val="0"/>
              </a:spcAft>
              <a:buClr>
                <a:schemeClr val="dk1"/>
              </a:buClr>
              <a:buSzPts val="3600"/>
              <a:buNone/>
              <a:defRPr sz="3600">
                <a:solidFill>
                  <a:schemeClr val="dk1"/>
                </a:solidFill>
              </a:defRPr>
            </a:lvl3pPr>
            <a:lvl4pPr lvl="3" rtl="0" algn="ctr">
              <a:lnSpc>
                <a:spcPct val="100000"/>
              </a:lnSpc>
              <a:spcBef>
                <a:spcPts val="0"/>
              </a:spcBef>
              <a:spcAft>
                <a:spcPts val="0"/>
              </a:spcAft>
              <a:buClr>
                <a:schemeClr val="dk1"/>
              </a:buClr>
              <a:buSzPts val="3600"/>
              <a:buNone/>
              <a:defRPr sz="3600">
                <a:solidFill>
                  <a:schemeClr val="dk1"/>
                </a:solidFill>
              </a:defRPr>
            </a:lvl4pPr>
            <a:lvl5pPr lvl="4" rtl="0" algn="ctr">
              <a:lnSpc>
                <a:spcPct val="100000"/>
              </a:lnSpc>
              <a:spcBef>
                <a:spcPts val="0"/>
              </a:spcBef>
              <a:spcAft>
                <a:spcPts val="0"/>
              </a:spcAft>
              <a:buClr>
                <a:schemeClr val="dk1"/>
              </a:buClr>
              <a:buSzPts val="3600"/>
              <a:buNone/>
              <a:defRPr sz="3600">
                <a:solidFill>
                  <a:schemeClr val="dk1"/>
                </a:solidFill>
              </a:defRPr>
            </a:lvl5pPr>
            <a:lvl6pPr lvl="5" rtl="0" algn="ctr">
              <a:lnSpc>
                <a:spcPct val="100000"/>
              </a:lnSpc>
              <a:spcBef>
                <a:spcPts val="0"/>
              </a:spcBef>
              <a:spcAft>
                <a:spcPts val="0"/>
              </a:spcAft>
              <a:buClr>
                <a:schemeClr val="dk1"/>
              </a:buClr>
              <a:buSzPts val="3600"/>
              <a:buNone/>
              <a:defRPr sz="3600">
                <a:solidFill>
                  <a:schemeClr val="dk1"/>
                </a:solidFill>
              </a:defRPr>
            </a:lvl6pPr>
            <a:lvl7pPr lvl="6" rtl="0" algn="ctr">
              <a:lnSpc>
                <a:spcPct val="100000"/>
              </a:lnSpc>
              <a:spcBef>
                <a:spcPts val="0"/>
              </a:spcBef>
              <a:spcAft>
                <a:spcPts val="0"/>
              </a:spcAft>
              <a:buClr>
                <a:schemeClr val="dk1"/>
              </a:buClr>
              <a:buSzPts val="3600"/>
              <a:buNone/>
              <a:defRPr sz="3600">
                <a:solidFill>
                  <a:schemeClr val="dk1"/>
                </a:solidFill>
              </a:defRPr>
            </a:lvl7pPr>
            <a:lvl8pPr lvl="7" rtl="0" algn="ctr">
              <a:lnSpc>
                <a:spcPct val="100000"/>
              </a:lnSpc>
              <a:spcBef>
                <a:spcPts val="0"/>
              </a:spcBef>
              <a:spcAft>
                <a:spcPts val="0"/>
              </a:spcAft>
              <a:buClr>
                <a:schemeClr val="dk1"/>
              </a:buClr>
              <a:buSzPts val="3600"/>
              <a:buNone/>
              <a:defRPr sz="3600">
                <a:solidFill>
                  <a:schemeClr val="dk1"/>
                </a:solidFill>
              </a:defRPr>
            </a:lvl8pPr>
            <a:lvl9pPr lvl="8" rtl="0" algn="ctr">
              <a:lnSpc>
                <a:spcPct val="100000"/>
              </a:lnSpc>
              <a:spcBef>
                <a:spcPts val="0"/>
              </a:spcBef>
              <a:spcAft>
                <a:spcPts val="0"/>
              </a:spcAft>
              <a:buClr>
                <a:schemeClr val="dk1"/>
              </a:buClr>
              <a:buSzPts val="3600"/>
              <a:buNone/>
              <a:defRPr sz="3600">
                <a:solidFill>
                  <a:schemeClr val="dk1"/>
                </a:solidFill>
              </a:defRPr>
            </a:lvl9pPr>
          </a:lstStyle>
          <a:p/>
        </p:txBody>
      </p:sp>
      <p:sp>
        <p:nvSpPr>
          <p:cNvPr id="251" name="Google Shape;251;p5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9pPr>
          </a:lstStyle>
          <a:p>
            <a:pPr indent="0" lvl="0" marL="0" rtl="0" algn="r">
              <a:spcBef>
                <a:spcPts val="0"/>
              </a:spcBef>
              <a:spcAft>
                <a:spcPts val="0"/>
              </a:spcAft>
              <a:buNone/>
            </a:pPr>
            <a:fld id="{00000000-1234-1234-1234-123412341234}" type="slidenum">
              <a:rPr lang="en"/>
              <a:t>‹#›</a:t>
            </a:fld>
            <a:endParaRPr/>
          </a:p>
        </p:txBody>
      </p:sp>
      <p:sp>
        <p:nvSpPr>
          <p:cNvPr id="252" name="Google Shape;252;p54"/>
          <p:cNvSpPr txBox="1"/>
          <p:nvPr>
            <p:ph idx="1" type="subTitle"/>
          </p:nvPr>
        </p:nvSpPr>
        <p:spPr>
          <a:xfrm>
            <a:off x="850392" y="2626237"/>
            <a:ext cx="7623000" cy="792600"/>
          </a:xfrm>
          <a:prstGeom prst="rect">
            <a:avLst/>
          </a:prstGeom>
          <a:noFill/>
          <a:ln>
            <a:noFill/>
          </a:ln>
        </p:spPr>
        <p:txBody>
          <a:bodyPr anchorCtr="0" anchor="t" bIns="91425" lIns="0" spcFirstLastPara="1" rIns="91425" wrap="square" tIns="91425">
            <a:noAutofit/>
          </a:bodyPr>
          <a:lstStyle>
            <a:lvl1pPr lvl="0" rtl="0" algn="l">
              <a:lnSpc>
                <a:spcPct val="100000"/>
              </a:lnSpc>
              <a:spcBef>
                <a:spcPts val="0"/>
              </a:spcBef>
              <a:spcAft>
                <a:spcPts val="0"/>
              </a:spcAft>
              <a:buClr>
                <a:schemeClr val="dk1"/>
              </a:buClr>
              <a:buSzPts val="2200"/>
              <a:buNone/>
              <a:defRPr sz="2200">
                <a:solidFill>
                  <a:schemeClr val="dk1"/>
                </a:solidFill>
              </a:defRPr>
            </a:lvl1pPr>
            <a:lvl2pPr lvl="1" rtl="0" algn="l">
              <a:lnSpc>
                <a:spcPct val="100000"/>
              </a:lnSpc>
              <a:spcBef>
                <a:spcPts val="0"/>
              </a:spcBef>
              <a:spcAft>
                <a:spcPts val="0"/>
              </a:spcAft>
              <a:buSzPts val="2200"/>
              <a:buNone/>
              <a:defRPr sz="2200"/>
            </a:lvl2pPr>
            <a:lvl3pPr lvl="2" rtl="0" algn="l">
              <a:lnSpc>
                <a:spcPct val="100000"/>
              </a:lnSpc>
              <a:spcBef>
                <a:spcPts val="0"/>
              </a:spcBef>
              <a:spcAft>
                <a:spcPts val="0"/>
              </a:spcAft>
              <a:buSzPts val="2200"/>
              <a:buNone/>
              <a:defRPr sz="2200"/>
            </a:lvl3pPr>
            <a:lvl4pPr lvl="3" rtl="0" algn="l">
              <a:lnSpc>
                <a:spcPct val="100000"/>
              </a:lnSpc>
              <a:spcBef>
                <a:spcPts val="0"/>
              </a:spcBef>
              <a:spcAft>
                <a:spcPts val="0"/>
              </a:spcAft>
              <a:buSzPts val="2200"/>
              <a:buNone/>
              <a:defRPr sz="2200"/>
            </a:lvl4pPr>
            <a:lvl5pPr lvl="4" rtl="0" algn="l">
              <a:lnSpc>
                <a:spcPct val="100000"/>
              </a:lnSpc>
              <a:spcBef>
                <a:spcPts val="0"/>
              </a:spcBef>
              <a:spcAft>
                <a:spcPts val="0"/>
              </a:spcAft>
              <a:buSzPts val="2200"/>
              <a:buNone/>
              <a:defRPr sz="2200"/>
            </a:lvl5pPr>
            <a:lvl6pPr lvl="5" rtl="0" algn="l">
              <a:lnSpc>
                <a:spcPct val="100000"/>
              </a:lnSpc>
              <a:spcBef>
                <a:spcPts val="0"/>
              </a:spcBef>
              <a:spcAft>
                <a:spcPts val="0"/>
              </a:spcAft>
              <a:buSzPts val="2200"/>
              <a:buNone/>
              <a:defRPr sz="2200"/>
            </a:lvl6pPr>
            <a:lvl7pPr lvl="6" rtl="0" algn="l">
              <a:lnSpc>
                <a:spcPct val="100000"/>
              </a:lnSpc>
              <a:spcBef>
                <a:spcPts val="0"/>
              </a:spcBef>
              <a:spcAft>
                <a:spcPts val="0"/>
              </a:spcAft>
              <a:buSzPts val="2200"/>
              <a:buNone/>
              <a:defRPr sz="2200"/>
            </a:lvl7pPr>
            <a:lvl8pPr lvl="7" rtl="0" algn="l">
              <a:lnSpc>
                <a:spcPct val="100000"/>
              </a:lnSpc>
              <a:spcBef>
                <a:spcPts val="0"/>
              </a:spcBef>
              <a:spcAft>
                <a:spcPts val="0"/>
              </a:spcAft>
              <a:buSzPts val="2200"/>
              <a:buNone/>
              <a:defRPr sz="2200"/>
            </a:lvl8pPr>
            <a:lvl9pPr lvl="8" rtl="0" algn="l">
              <a:lnSpc>
                <a:spcPct val="100000"/>
              </a:lnSpc>
              <a:spcBef>
                <a:spcPts val="0"/>
              </a:spcBef>
              <a:spcAft>
                <a:spcPts val="0"/>
              </a:spcAft>
              <a:buSzPts val="2200"/>
              <a:buNone/>
              <a:defRPr sz="2200"/>
            </a:lvl9pPr>
          </a:lstStyle>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 Insurance">
  <p:cSld name="SECTION_HEADER_1_1_1_1_1">
    <p:bg>
      <p:bgPr>
        <a:solidFill>
          <a:srgbClr val="169FFF"/>
        </a:solidFill>
      </p:bgPr>
    </p:bg>
    <p:spTree>
      <p:nvGrpSpPr>
        <p:cNvPr id="253" name="Shape 253"/>
        <p:cNvGrpSpPr/>
        <p:nvPr/>
      </p:nvGrpSpPr>
      <p:grpSpPr>
        <a:xfrm>
          <a:off x="0" y="0"/>
          <a:ext cx="0" cy="0"/>
          <a:chOff x="0" y="0"/>
          <a:chExt cx="0" cy="0"/>
        </a:xfrm>
      </p:grpSpPr>
      <p:sp>
        <p:nvSpPr>
          <p:cNvPr id="254" name="Google Shape;254;p55"/>
          <p:cNvSpPr txBox="1"/>
          <p:nvPr>
            <p:ph type="title"/>
          </p:nvPr>
        </p:nvSpPr>
        <p:spPr>
          <a:xfrm>
            <a:off x="850392" y="1133347"/>
            <a:ext cx="7960200" cy="1561500"/>
          </a:xfrm>
          <a:prstGeom prst="rect">
            <a:avLst/>
          </a:prstGeom>
          <a:noFill/>
          <a:ln>
            <a:noFill/>
          </a:ln>
        </p:spPr>
        <p:txBody>
          <a:bodyPr anchorCtr="0" anchor="b" bIns="91425" lIns="0" spcFirstLastPara="1" rIns="91425" wrap="square" tIns="91425">
            <a:noAutofit/>
          </a:bodyPr>
          <a:lstStyle>
            <a:lvl1pPr lvl="0" rtl="0" algn="l">
              <a:lnSpc>
                <a:spcPct val="100000"/>
              </a:lnSpc>
              <a:spcBef>
                <a:spcPts val="0"/>
              </a:spcBef>
              <a:spcAft>
                <a:spcPts val="0"/>
              </a:spcAft>
              <a:buClr>
                <a:schemeClr val="dk1"/>
              </a:buClr>
              <a:buSzPts val="4200"/>
              <a:buNone/>
              <a:defRPr sz="4200">
                <a:solidFill>
                  <a:schemeClr val="dk1"/>
                </a:solidFill>
              </a:defRPr>
            </a:lvl1pPr>
            <a:lvl2pPr lvl="1" rtl="0" algn="ctr">
              <a:lnSpc>
                <a:spcPct val="100000"/>
              </a:lnSpc>
              <a:spcBef>
                <a:spcPts val="0"/>
              </a:spcBef>
              <a:spcAft>
                <a:spcPts val="0"/>
              </a:spcAft>
              <a:buClr>
                <a:schemeClr val="dk1"/>
              </a:buClr>
              <a:buSzPts val="3600"/>
              <a:buNone/>
              <a:defRPr sz="3600">
                <a:solidFill>
                  <a:schemeClr val="dk1"/>
                </a:solidFill>
              </a:defRPr>
            </a:lvl2pPr>
            <a:lvl3pPr lvl="2" rtl="0" algn="ctr">
              <a:lnSpc>
                <a:spcPct val="100000"/>
              </a:lnSpc>
              <a:spcBef>
                <a:spcPts val="0"/>
              </a:spcBef>
              <a:spcAft>
                <a:spcPts val="0"/>
              </a:spcAft>
              <a:buClr>
                <a:schemeClr val="dk1"/>
              </a:buClr>
              <a:buSzPts val="3600"/>
              <a:buNone/>
              <a:defRPr sz="3600">
                <a:solidFill>
                  <a:schemeClr val="dk1"/>
                </a:solidFill>
              </a:defRPr>
            </a:lvl3pPr>
            <a:lvl4pPr lvl="3" rtl="0" algn="ctr">
              <a:lnSpc>
                <a:spcPct val="100000"/>
              </a:lnSpc>
              <a:spcBef>
                <a:spcPts val="0"/>
              </a:spcBef>
              <a:spcAft>
                <a:spcPts val="0"/>
              </a:spcAft>
              <a:buClr>
                <a:schemeClr val="dk1"/>
              </a:buClr>
              <a:buSzPts val="3600"/>
              <a:buNone/>
              <a:defRPr sz="3600">
                <a:solidFill>
                  <a:schemeClr val="dk1"/>
                </a:solidFill>
              </a:defRPr>
            </a:lvl4pPr>
            <a:lvl5pPr lvl="4" rtl="0" algn="ctr">
              <a:lnSpc>
                <a:spcPct val="100000"/>
              </a:lnSpc>
              <a:spcBef>
                <a:spcPts val="0"/>
              </a:spcBef>
              <a:spcAft>
                <a:spcPts val="0"/>
              </a:spcAft>
              <a:buClr>
                <a:schemeClr val="dk1"/>
              </a:buClr>
              <a:buSzPts val="3600"/>
              <a:buNone/>
              <a:defRPr sz="3600">
                <a:solidFill>
                  <a:schemeClr val="dk1"/>
                </a:solidFill>
              </a:defRPr>
            </a:lvl5pPr>
            <a:lvl6pPr lvl="5" rtl="0" algn="ctr">
              <a:lnSpc>
                <a:spcPct val="100000"/>
              </a:lnSpc>
              <a:spcBef>
                <a:spcPts val="0"/>
              </a:spcBef>
              <a:spcAft>
                <a:spcPts val="0"/>
              </a:spcAft>
              <a:buClr>
                <a:schemeClr val="dk1"/>
              </a:buClr>
              <a:buSzPts val="3600"/>
              <a:buNone/>
              <a:defRPr sz="3600">
                <a:solidFill>
                  <a:schemeClr val="dk1"/>
                </a:solidFill>
              </a:defRPr>
            </a:lvl6pPr>
            <a:lvl7pPr lvl="6" rtl="0" algn="ctr">
              <a:lnSpc>
                <a:spcPct val="100000"/>
              </a:lnSpc>
              <a:spcBef>
                <a:spcPts val="0"/>
              </a:spcBef>
              <a:spcAft>
                <a:spcPts val="0"/>
              </a:spcAft>
              <a:buClr>
                <a:schemeClr val="dk1"/>
              </a:buClr>
              <a:buSzPts val="3600"/>
              <a:buNone/>
              <a:defRPr sz="3600">
                <a:solidFill>
                  <a:schemeClr val="dk1"/>
                </a:solidFill>
              </a:defRPr>
            </a:lvl7pPr>
            <a:lvl8pPr lvl="7" rtl="0" algn="ctr">
              <a:lnSpc>
                <a:spcPct val="100000"/>
              </a:lnSpc>
              <a:spcBef>
                <a:spcPts val="0"/>
              </a:spcBef>
              <a:spcAft>
                <a:spcPts val="0"/>
              </a:spcAft>
              <a:buClr>
                <a:schemeClr val="dk1"/>
              </a:buClr>
              <a:buSzPts val="3600"/>
              <a:buNone/>
              <a:defRPr sz="3600">
                <a:solidFill>
                  <a:schemeClr val="dk1"/>
                </a:solidFill>
              </a:defRPr>
            </a:lvl8pPr>
            <a:lvl9pPr lvl="8" rtl="0" algn="ctr">
              <a:lnSpc>
                <a:spcPct val="100000"/>
              </a:lnSpc>
              <a:spcBef>
                <a:spcPts val="0"/>
              </a:spcBef>
              <a:spcAft>
                <a:spcPts val="0"/>
              </a:spcAft>
              <a:buClr>
                <a:schemeClr val="dk1"/>
              </a:buClr>
              <a:buSzPts val="3600"/>
              <a:buNone/>
              <a:defRPr sz="3600">
                <a:solidFill>
                  <a:schemeClr val="dk1"/>
                </a:solidFill>
              </a:defRPr>
            </a:lvl9pPr>
          </a:lstStyle>
          <a:p/>
        </p:txBody>
      </p:sp>
      <p:sp>
        <p:nvSpPr>
          <p:cNvPr id="255" name="Google Shape;255;p5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9pPr>
          </a:lstStyle>
          <a:p>
            <a:pPr indent="0" lvl="0" marL="0" rtl="0" algn="r">
              <a:spcBef>
                <a:spcPts val="0"/>
              </a:spcBef>
              <a:spcAft>
                <a:spcPts val="0"/>
              </a:spcAft>
              <a:buNone/>
            </a:pPr>
            <a:fld id="{00000000-1234-1234-1234-123412341234}" type="slidenum">
              <a:rPr lang="en"/>
              <a:t>‹#›</a:t>
            </a:fld>
            <a:endParaRPr/>
          </a:p>
        </p:txBody>
      </p:sp>
      <p:sp>
        <p:nvSpPr>
          <p:cNvPr id="256" name="Google Shape;256;p55"/>
          <p:cNvSpPr txBox="1"/>
          <p:nvPr>
            <p:ph idx="1" type="subTitle"/>
          </p:nvPr>
        </p:nvSpPr>
        <p:spPr>
          <a:xfrm>
            <a:off x="850392" y="2626237"/>
            <a:ext cx="7623000" cy="792600"/>
          </a:xfrm>
          <a:prstGeom prst="rect">
            <a:avLst/>
          </a:prstGeom>
          <a:noFill/>
          <a:ln>
            <a:noFill/>
          </a:ln>
        </p:spPr>
        <p:txBody>
          <a:bodyPr anchorCtr="0" anchor="t" bIns="91425" lIns="0" spcFirstLastPara="1" rIns="91425" wrap="square" tIns="91425">
            <a:noAutofit/>
          </a:bodyPr>
          <a:lstStyle>
            <a:lvl1pPr lvl="0" rtl="0" algn="l">
              <a:lnSpc>
                <a:spcPct val="100000"/>
              </a:lnSpc>
              <a:spcBef>
                <a:spcPts val="0"/>
              </a:spcBef>
              <a:spcAft>
                <a:spcPts val="0"/>
              </a:spcAft>
              <a:buClr>
                <a:schemeClr val="dk1"/>
              </a:buClr>
              <a:buSzPts val="2200"/>
              <a:buNone/>
              <a:defRPr sz="2200">
                <a:solidFill>
                  <a:schemeClr val="dk1"/>
                </a:solidFill>
              </a:defRPr>
            </a:lvl1pPr>
            <a:lvl2pPr lvl="1" rtl="0" algn="l">
              <a:lnSpc>
                <a:spcPct val="100000"/>
              </a:lnSpc>
              <a:spcBef>
                <a:spcPts val="0"/>
              </a:spcBef>
              <a:spcAft>
                <a:spcPts val="0"/>
              </a:spcAft>
              <a:buSzPts val="2200"/>
              <a:buNone/>
              <a:defRPr sz="2200"/>
            </a:lvl2pPr>
            <a:lvl3pPr lvl="2" rtl="0" algn="l">
              <a:lnSpc>
                <a:spcPct val="100000"/>
              </a:lnSpc>
              <a:spcBef>
                <a:spcPts val="0"/>
              </a:spcBef>
              <a:spcAft>
                <a:spcPts val="0"/>
              </a:spcAft>
              <a:buSzPts val="2200"/>
              <a:buNone/>
              <a:defRPr sz="2200"/>
            </a:lvl3pPr>
            <a:lvl4pPr lvl="3" rtl="0" algn="l">
              <a:lnSpc>
                <a:spcPct val="100000"/>
              </a:lnSpc>
              <a:spcBef>
                <a:spcPts val="0"/>
              </a:spcBef>
              <a:spcAft>
                <a:spcPts val="0"/>
              </a:spcAft>
              <a:buSzPts val="2200"/>
              <a:buNone/>
              <a:defRPr sz="2200"/>
            </a:lvl4pPr>
            <a:lvl5pPr lvl="4" rtl="0" algn="l">
              <a:lnSpc>
                <a:spcPct val="100000"/>
              </a:lnSpc>
              <a:spcBef>
                <a:spcPts val="0"/>
              </a:spcBef>
              <a:spcAft>
                <a:spcPts val="0"/>
              </a:spcAft>
              <a:buSzPts val="2200"/>
              <a:buNone/>
              <a:defRPr sz="2200"/>
            </a:lvl5pPr>
            <a:lvl6pPr lvl="5" rtl="0" algn="l">
              <a:lnSpc>
                <a:spcPct val="100000"/>
              </a:lnSpc>
              <a:spcBef>
                <a:spcPts val="0"/>
              </a:spcBef>
              <a:spcAft>
                <a:spcPts val="0"/>
              </a:spcAft>
              <a:buSzPts val="2200"/>
              <a:buNone/>
              <a:defRPr sz="2200"/>
            </a:lvl6pPr>
            <a:lvl7pPr lvl="6" rtl="0" algn="l">
              <a:lnSpc>
                <a:spcPct val="100000"/>
              </a:lnSpc>
              <a:spcBef>
                <a:spcPts val="0"/>
              </a:spcBef>
              <a:spcAft>
                <a:spcPts val="0"/>
              </a:spcAft>
              <a:buSzPts val="2200"/>
              <a:buNone/>
              <a:defRPr sz="2200"/>
            </a:lvl7pPr>
            <a:lvl8pPr lvl="7" rtl="0" algn="l">
              <a:lnSpc>
                <a:spcPct val="100000"/>
              </a:lnSpc>
              <a:spcBef>
                <a:spcPts val="0"/>
              </a:spcBef>
              <a:spcAft>
                <a:spcPts val="0"/>
              </a:spcAft>
              <a:buSzPts val="2200"/>
              <a:buNone/>
              <a:defRPr sz="2200"/>
            </a:lvl8pPr>
            <a:lvl9pPr lvl="8" rtl="0" algn="l">
              <a:lnSpc>
                <a:spcPct val="100000"/>
              </a:lnSpc>
              <a:spcBef>
                <a:spcPts val="0"/>
              </a:spcBef>
              <a:spcAft>
                <a:spcPts val="0"/>
              </a:spcAft>
              <a:buSzPts val="2200"/>
              <a:buNone/>
              <a:defRPr sz="2200"/>
            </a:lvl9pPr>
          </a:lstStyle>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 Real Estate">
  <p:cSld name="SECTION_HEADER_1_1_1_1_1_1">
    <p:bg>
      <p:bgPr>
        <a:solidFill>
          <a:srgbClr val="284ECD"/>
        </a:solidFill>
      </p:bgPr>
    </p:bg>
    <p:spTree>
      <p:nvGrpSpPr>
        <p:cNvPr id="257" name="Shape 257"/>
        <p:cNvGrpSpPr/>
        <p:nvPr/>
      </p:nvGrpSpPr>
      <p:grpSpPr>
        <a:xfrm>
          <a:off x="0" y="0"/>
          <a:ext cx="0" cy="0"/>
          <a:chOff x="0" y="0"/>
          <a:chExt cx="0" cy="0"/>
        </a:xfrm>
      </p:grpSpPr>
      <p:sp>
        <p:nvSpPr>
          <p:cNvPr id="258" name="Google Shape;258;p56"/>
          <p:cNvSpPr txBox="1"/>
          <p:nvPr>
            <p:ph type="title"/>
          </p:nvPr>
        </p:nvSpPr>
        <p:spPr>
          <a:xfrm>
            <a:off x="850392" y="1133347"/>
            <a:ext cx="7960200" cy="1561500"/>
          </a:xfrm>
          <a:prstGeom prst="rect">
            <a:avLst/>
          </a:prstGeom>
          <a:noFill/>
          <a:ln>
            <a:noFill/>
          </a:ln>
        </p:spPr>
        <p:txBody>
          <a:bodyPr anchorCtr="0" anchor="b" bIns="91425" lIns="0" spcFirstLastPara="1" rIns="91425" wrap="square" tIns="91425">
            <a:noAutofit/>
          </a:bodyPr>
          <a:lstStyle>
            <a:lvl1pPr lvl="0" rtl="0" algn="l">
              <a:lnSpc>
                <a:spcPct val="100000"/>
              </a:lnSpc>
              <a:spcBef>
                <a:spcPts val="0"/>
              </a:spcBef>
              <a:spcAft>
                <a:spcPts val="0"/>
              </a:spcAft>
              <a:buClr>
                <a:schemeClr val="dk1"/>
              </a:buClr>
              <a:buSzPts val="4200"/>
              <a:buNone/>
              <a:defRPr sz="4200">
                <a:solidFill>
                  <a:schemeClr val="dk1"/>
                </a:solidFill>
              </a:defRPr>
            </a:lvl1pPr>
            <a:lvl2pPr lvl="1" rtl="0" algn="ctr">
              <a:lnSpc>
                <a:spcPct val="100000"/>
              </a:lnSpc>
              <a:spcBef>
                <a:spcPts val="0"/>
              </a:spcBef>
              <a:spcAft>
                <a:spcPts val="0"/>
              </a:spcAft>
              <a:buClr>
                <a:schemeClr val="dk1"/>
              </a:buClr>
              <a:buSzPts val="3600"/>
              <a:buNone/>
              <a:defRPr sz="3600">
                <a:solidFill>
                  <a:schemeClr val="dk1"/>
                </a:solidFill>
              </a:defRPr>
            </a:lvl2pPr>
            <a:lvl3pPr lvl="2" rtl="0" algn="ctr">
              <a:lnSpc>
                <a:spcPct val="100000"/>
              </a:lnSpc>
              <a:spcBef>
                <a:spcPts val="0"/>
              </a:spcBef>
              <a:spcAft>
                <a:spcPts val="0"/>
              </a:spcAft>
              <a:buClr>
                <a:schemeClr val="dk1"/>
              </a:buClr>
              <a:buSzPts val="3600"/>
              <a:buNone/>
              <a:defRPr sz="3600">
                <a:solidFill>
                  <a:schemeClr val="dk1"/>
                </a:solidFill>
              </a:defRPr>
            </a:lvl3pPr>
            <a:lvl4pPr lvl="3" rtl="0" algn="ctr">
              <a:lnSpc>
                <a:spcPct val="100000"/>
              </a:lnSpc>
              <a:spcBef>
                <a:spcPts val="0"/>
              </a:spcBef>
              <a:spcAft>
                <a:spcPts val="0"/>
              </a:spcAft>
              <a:buClr>
                <a:schemeClr val="dk1"/>
              </a:buClr>
              <a:buSzPts val="3600"/>
              <a:buNone/>
              <a:defRPr sz="3600">
                <a:solidFill>
                  <a:schemeClr val="dk1"/>
                </a:solidFill>
              </a:defRPr>
            </a:lvl4pPr>
            <a:lvl5pPr lvl="4" rtl="0" algn="ctr">
              <a:lnSpc>
                <a:spcPct val="100000"/>
              </a:lnSpc>
              <a:spcBef>
                <a:spcPts val="0"/>
              </a:spcBef>
              <a:spcAft>
                <a:spcPts val="0"/>
              </a:spcAft>
              <a:buClr>
                <a:schemeClr val="dk1"/>
              </a:buClr>
              <a:buSzPts val="3600"/>
              <a:buNone/>
              <a:defRPr sz="3600">
                <a:solidFill>
                  <a:schemeClr val="dk1"/>
                </a:solidFill>
              </a:defRPr>
            </a:lvl5pPr>
            <a:lvl6pPr lvl="5" rtl="0" algn="ctr">
              <a:lnSpc>
                <a:spcPct val="100000"/>
              </a:lnSpc>
              <a:spcBef>
                <a:spcPts val="0"/>
              </a:spcBef>
              <a:spcAft>
                <a:spcPts val="0"/>
              </a:spcAft>
              <a:buClr>
                <a:schemeClr val="dk1"/>
              </a:buClr>
              <a:buSzPts val="3600"/>
              <a:buNone/>
              <a:defRPr sz="3600">
                <a:solidFill>
                  <a:schemeClr val="dk1"/>
                </a:solidFill>
              </a:defRPr>
            </a:lvl6pPr>
            <a:lvl7pPr lvl="6" rtl="0" algn="ctr">
              <a:lnSpc>
                <a:spcPct val="100000"/>
              </a:lnSpc>
              <a:spcBef>
                <a:spcPts val="0"/>
              </a:spcBef>
              <a:spcAft>
                <a:spcPts val="0"/>
              </a:spcAft>
              <a:buClr>
                <a:schemeClr val="dk1"/>
              </a:buClr>
              <a:buSzPts val="3600"/>
              <a:buNone/>
              <a:defRPr sz="3600">
                <a:solidFill>
                  <a:schemeClr val="dk1"/>
                </a:solidFill>
              </a:defRPr>
            </a:lvl7pPr>
            <a:lvl8pPr lvl="7" rtl="0" algn="ctr">
              <a:lnSpc>
                <a:spcPct val="100000"/>
              </a:lnSpc>
              <a:spcBef>
                <a:spcPts val="0"/>
              </a:spcBef>
              <a:spcAft>
                <a:spcPts val="0"/>
              </a:spcAft>
              <a:buClr>
                <a:schemeClr val="dk1"/>
              </a:buClr>
              <a:buSzPts val="3600"/>
              <a:buNone/>
              <a:defRPr sz="3600">
                <a:solidFill>
                  <a:schemeClr val="dk1"/>
                </a:solidFill>
              </a:defRPr>
            </a:lvl8pPr>
            <a:lvl9pPr lvl="8" rtl="0" algn="ctr">
              <a:lnSpc>
                <a:spcPct val="100000"/>
              </a:lnSpc>
              <a:spcBef>
                <a:spcPts val="0"/>
              </a:spcBef>
              <a:spcAft>
                <a:spcPts val="0"/>
              </a:spcAft>
              <a:buClr>
                <a:schemeClr val="dk1"/>
              </a:buClr>
              <a:buSzPts val="3600"/>
              <a:buNone/>
              <a:defRPr sz="3600">
                <a:solidFill>
                  <a:schemeClr val="dk1"/>
                </a:solidFill>
              </a:defRPr>
            </a:lvl9pPr>
          </a:lstStyle>
          <a:p/>
        </p:txBody>
      </p:sp>
      <p:sp>
        <p:nvSpPr>
          <p:cNvPr id="259" name="Google Shape;259;p5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9pPr>
          </a:lstStyle>
          <a:p>
            <a:pPr indent="0" lvl="0" marL="0" rtl="0" algn="r">
              <a:spcBef>
                <a:spcPts val="0"/>
              </a:spcBef>
              <a:spcAft>
                <a:spcPts val="0"/>
              </a:spcAft>
              <a:buNone/>
            </a:pPr>
            <a:fld id="{00000000-1234-1234-1234-123412341234}" type="slidenum">
              <a:rPr lang="en"/>
              <a:t>‹#›</a:t>
            </a:fld>
            <a:endParaRPr/>
          </a:p>
        </p:txBody>
      </p:sp>
      <p:sp>
        <p:nvSpPr>
          <p:cNvPr id="260" name="Google Shape;260;p56"/>
          <p:cNvSpPr txBox="1"/>
          <p:nvPr>
            <p:ph idx="1" type="subTitle"/>
          </p:nvPr>
        </p:nvSpPr>
        <p:spPr>
          <a:xfrm>
            <a:off x="850392" y="2626237"/>
            <a:ext cx="7623000" cy="792600"/>
          </a:xfrm>
          <a:prstGeom prst="rect">
            <a:avLst/>
          </a:prstGeom>
          <a:noFill/>
          <a:ln>
            <a:noFill/>
          </a:ln>
        </p:spPr>
        <p:txBody>
          <a:bodyPr anchorCtr="0" anchor="t" bIns="91425" lIns="0" spcFirstLastPara="1" rIns="91425" wrap="square" tIns="91425">
            <a:noAutofit/>
          </a:bodyPr>
          <a:lstStyle>
            <a:lvl1pPr lvl="0" rtl="0" algn="l">
              <a:lnSpc>
                <a:spcPct val="100000"/>
              </a:lnSpc>
              <a:spcBef>
                <a:spcPts val="0"/>
              </a:spcBef>
              <a:spcAft>
                <a:spcPts val="0"/>
              </a:spcAft>
              <a:buClr>
                <a:schemeClr val="dk1"/>
              </a:buClr>
              <a:buSzPts val="2200"/>
              <a:buNone/>
              <a:defRPr sz="2200">
                <a:solidFill>
                  <a:schemeClr val="dk1"/>
                </a:solidFill>
              </a:defRPr>
            </a:lvl1pPr>
            <a:lvl2pPr lvl="1" rtl="0" algn="l">
              <a:lnSpc>
                <a:spcPct val="100000"/>
              </a:lnSpc>
              <a:spcBef>
                <a:spcPts val="0"/>
              </a:spcBef>
              <a:spcAft>
                <a:spcPts val="0"/>
              </a:spcAft>
              <a:buSzPts val="2200"/>
              <a:buNone/>
              <a:defRPr sz="2200"/>
            </a:lvl2pPr>
            <a:lvl3pPr lvl="2" rtl="0" algn="l">
              <a:lnSpc>
                <a:spcPct val="100000"/>
              </a:lnSpc>
              <a:spcBef>
                <a:spcPts val="0"/>
              </a:spcBef>
              <a:spcAft>
                <a:spcPts val="0"/>
              </a:spcAft>
              <a:buSzPts val="2200"/>
              <a:buNone/>
              <a:defRPr sz="2200"/>
            </a:lvl3pPr>
            <a:lvl4pPr lvl="3" rtl="0" algn="l">
              <a:lnSpc>
                <a:spcPct val="100000"/>
              </a:lnSpc>
              <a:spcBef>
                <a:spcPts val="0"/>
              </a:spcBef>
              <a:spcAft>
                <a:spcPts val="0"/>
              </a:spcAft>
              <a:buSzPts val="2200"/>
              <a:buNone/>
              <a:defRPr sz="2200"/>
            </a:lvl4pPr>
            <a:lvl5pPr lvl="4" rtl="0" algn="l">
              <a:lnSpc>
                <a:spcPct val="100000"/>
              </a:lnSpc>
              <a:spcBef>
                <a:spcPts val="0"/>
              </a:spcBef>
              <a:spcAft>
                <a:spcPts val="0"/>
              </a:spcAft>
              <a:buSzPts val="2200"/>
              <a:buNone/>
              <a:defRPr sz="2200"/>
            </a:lvl5pPr>
            <a:lvl6pPr lvl="5" rtl="0" algn="l">
              <a:lnSpc>
                <a:spcPct val="100000"/>
              </a:lnSpc>
              <a:spcBef>
                <a:spcPts val="0"/>
              </a:spcBef>
              <a:spcAft>
                <a:spcPts val="0"/>
              </a:spcAft>
              <a:buSzPts val="2200"/>
              <a:buNone/>
              <a:defRPr sz="2200"/>
            </a:lvl6pPr>
            <a:lvl7pPr lvl="6" rtl="0" algn="l">
              <a:lnSpc>
                <a:spcPct val="100000"/>
              </a:lnSpc>
              <a:spcBef>
                <a:spcPts val="0"/>
              </a:spcBef>
              <a:spcAft>
                <a:spcPts val="0"/>
              </a:spcAft>
              <a:buSzPts val="2200"/>
              <a:buNone/>
              <a:defRPr sz="2200"/>
            </a:lvl7pPr>
            <a:lvl8pPr lvl="7" rtl="0" algn="l">
              <a:lnSpc>
                <a:spcPct val="100000"/>
              </a:lnSpc>
              <a:spcBef>
                <a:spcPts val="0"/>
              </a:spcBef>
              <a:spcAft>
                <a:spcPts val="0"/>
              </a:spcAft>
              <a:buSzPts val="2200"/>
              <a:buNone/>
              <a:defRPr sz="2200"/>
            </a:lvl8pPr>
            <a:lvl9pPr lvl="8" rtl="0" algn="l">
              <a:lnSpc>
                <a:spcPct val="100000"/>
              </a:lnSpc>
              <a:spcBef>
                <a:spcPts val="0"/>
              </a:spcBef>
              <a:spcAft>
                <a:spcPts val="0"/>
              </a:spcAft>
              <a:buSzPts val="2200"/>
              <a:buNone/>
              <a:defRPr sz="2200"/>
            </a:lvl9pPr>
          </a:lstStyle>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 Estate">
  <p:cSld name="SECTION_HEADER_1_1_1_1_1_1_1">
    <p:bg>
      <p:bgPr>
        <a:solidFill>
          <a:srgbClr val="5A40DF"/>
        </a:solidFill>
      </p:bgPr>
    </p:bg>
    <p:spTree>
      <p:nvGrpSpPr>
        <p:cNvPr id="261" name="Shape 261"/>
        <p:cNvGrpSpPr/>
        <p:nvPr/>
      </p:nvGrpSpPr>
      <p:grpSpPr>
        <a:xfrm>
          <a:off x="0" y="0"/>
          <a:ext cx="0" cy="0"/>
          <a:chOff x="0" y="0"/>
          <a:chExt cx="0" cy="0"/>
        </a:xfrm>
      </p:grpSpPr>
      <p:sp>
        <p:nvSpPr>
          <p:cNvPr id="262" name="Google Shape;262;p57"/>
          <p:cNvSpPr txBox="1"/>
          <p:nvPr>
            <p:ph type="title"/>
          </p:nvPr>
        </p:nvSpPr>
        <p:spPr>
          <a:xfrm>
            <a:off x="850392" y="1133347"/>
            <a:ext cx="7960200" cy="1561500"/>
          </a:xfrm>
          <a:prstGeom prst="rect">
            <a:avLst/>
          </a:prstGeom>
          <a:noFill/>
          <a:ln>
            <a:noFill/>
          </a:ln>
        </p:spPr>
        <p:txBody>
          <a:bodyPr anchorCtr="0" anchor="b" bIns="91425" lIns="0" spcFirstLastPara="1" rIns="91425" wrap="square" tIns="91425">
            <a:noAutofit/>
          </a:bodyPr>
          <a:lstStyle>
            <a:lvl1pPr lvl="0" rtl="0" algn="l">
              <a:lnSpc>
                <a:spcPct val="100000"/>
              </a:lnSpc>
              <a:spcBef>
                <a:spcPts val="0"/>
              </a:spcBef>
              <a:spcAft>
                <a:spcPts val="0"/>
              </a:spcAft>
              <a:buClr>
                <a:schemeClr val="dk1"/>
              </a:buClr>
              <a:buSzPts val="4200"/>
              <a:buNone/>
              <a:defRPr sz="4200">
                <a:solidFill>
                  <a:schemeClr val="dk1"/>
                </a:solidFill>
              </a:defRPr>
            </a:lvl1pPr>
            <a:lvl2pPr lvl="1" rtl="0" algn="ctr">
              <a:lnSpc>
                <a:spcPct val="100000"/>
              </a:lnSpc>
              <a:spcBef>
                <a:spcPts val="0"/>
              </a:spcBef>
              <a:spcAft>
                <a:spcPts val="0"/>
              </a:spcAft>
              <a:buClr>
                <a:schemeClr val="dk1"/>
              </a:buClr>
              <a:buSzPts val="3600"/>
              <a:buNone/>
              <a:defRPr sz="3600">
                <a:solidFill>
                  <a:schemeClr val="dk1"/>
                </a:solidFill>
              </a:defRPr>
            </a:lvl2pPr>
            <a:lvl3pPr lvl="2" rtl="0" algn="ctr">
              <a:lnSpc>
                <a:spcPct val="100000"/>
              </a:lnSpc>
              <a:spcBef>
                <a:spcPts val="0"/>
              </a:spcBef>
              <a:spcAft>
                <a:spcPts val="0"/>
              </a:spcAft>
              <a:buClr>
                <a:schemeClr val="dk1"/>
              </a:buClr>
              <a:buSzPts val="3600"/>
              <a:buNone/>
              <a:defRPr sz="3600">
                <a:solidFill>
                  <a:schemeClr val="dk1"/>
                </a:solidFill>
              </a:defRPr>
            </a:lvl3pPr>
            <a:lvl4pPr lvl="3" rtl="0" algn="ctr">
              <a:lnSpc>
                <a:spcPct val="100000"/>
              </a:lnSpc>
              <a:spcBef>
                <a:spcPts val="0"/>
              </a:spcBef>
              <a:spcAft>
                <a:spcPts val="0"/>
              </a:spcAft>
              <a:buClr>
                <a:schemeClr val="dk1"/>
              </a:buClr>
              <a:buSzPts val="3600"/>
              <a:buNone/>
              <a:defRPr sz="3600">
                <a:solidFill>
                  <a:schemeClr val="dk1"/>
                </a:solidFill>
              </a:defRPr>
            </a:lvl4pPr>
            <a:lvl5pPr lvl="4" rtl="0" algn="ctr">
              <a:lnSpc>
                <a:spcPct val="100000"/>
              </a:lnSpc>
              <a:spcBef>
                <a:spcPts val="0"/>
              </a:spcBef>
              <a:spcAft>
                <a:spcPts val="0"/>
              </a:spcAft>
              <a:buClr>
                <a:schemeClr val="dk1"/>
              </a:buClr>
              <a:buSzPts val="3600"/>
              <a:buNone/>
              <a:defRPr sz="3600">
                <a:solidFill>
                  <a:schemeClr val="dk1"/>
                </a:solidFill>
              </a:defRPr>
            </a:lvl5pPr>
            <a:lvl6pPr lvl="5" rtl="0" algn="ctr">
              <a:lnSpc>
                <a:spcPct val="100000"/>
              </a:lnSpc>
              <a:spcBef>
                <a:spcPts val="0"/>
              </a:spcBef>
              <a:spcAft>
                <a:spcPts val="0"/>
              </a:spcAft>
              <a:buClr>
                <a:schemeClr val="dk1"/>
              </a:buClr>
              <a:buSzPts val="3600"/>
              <a:buNone/>
              <a:defRPr sz="3600">
                <a:solidFill>
                  <a:schemeClr val="dk1"/>
                </a:solidFill>
              </a:defRPr>
            </a:lvl6pPr>
            <a:lvl7pPr lvl="6" rtl="0" algn="ctr">
              <a:lnSpc>
                <a:spcPct val="100000"/>
              </a:lnSpc>
              <a:spcBef>
                <a:spcPts val="0"/>
              </a:spcBef>
              <a:spcAft>
                <a:spcPts val="0"/>
              </a:spcAft>
              <a:buClr>
                <a:schemeClr val="dk1"/>
              </a:buClr>
              <a:buSzPts val="3600"/>
              <a:buNone/>
              <a:defRPr sz="3600">
                <a:solidFill>
                  <a:schemeClr val="dk1"/>
                </a:solidFill>
              </a:defRPr>
            </a:lvl7pPr>
            <a:lvl8pPr lvl="7" rtl="0" algn="ctr">
              <a:lnSpc>
                <a:spcPct val="100000"/>
              </a:lnSpc>
              <a:spcBef>
                <a:spcPts val="0"/>
              </a:spcBef>
              <a:spcAft>
                <a:spcPts val="0"/>
              </a:spcAft>
              <a:buClr>
                <a:schemeClr val="dk1"/>
              </a:buClr>
              <a:buSzPts val="3600"/>
              <a:buNone/>
              <a:defRPr sz="3600">
                <a:solidFill>
                  <a:schemeClr val="dk1"/>
                </a:solidFill>
              </a:defRPr>
            </a:lvl8pPr>
            <a:lvl9pPr lvl="8" rtl="0" algn="ctr">
              <a:lnSpc>
                <a:spcPct val="100000"/>
              </a:lnSpc>
              <a:spcBef>
                <a:spcPts val="0"/>
              </a:spcBef>
              <a:spcAft>
                <a:spcPts val="0"/>
              </a:spcAft>
              <a:buClr>
                <a:schemeClr val="dk1"/>
              </a:buClr>
              <a:buSzPts val="3600"/>
              <a:buNone/>
              <a:defRPr sz="3600">
                <a:solidFill>
                  <a:schemeClr val="dk1"/>
                </a:solidFill>
              </a:defRPr>
            </a:lvl9pPr>
          </a:lstStyle>
          <a:p/>
        </p:txBody>
      </p:sp>
      <p:sp>
        <p:nvSpPr>
          <p:cNvPr id="263" name="Google Shape;263;p5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9pPr>
          </a:lstStyle>
          <a:p>
            <a:pPr indent="0" lvl="0" marL="0" rtl="0" algn="r">
              <a:spcBef>
                <a:spcPts val="0"/>
              </a:spcBef>
              <a:spcAft>
                <a:spcPts val="0"/>
              </a:spcAft>
              <a:buNone/>
            </a:pPr>
            <a:fld id="{00000000-1234-1234-1234-123412341234}" type="slidenum">
              <a:rPr lang="en"/>
              <a:t>‹#›</a:t>
            </a:fld>
            <a:endParaRPr/>
          </a:p>
        </p:txBody>
      </p:sp>
      <p:sp>
        <p:nvSpPr>
          <p:cNvPr id="264" name="Google Shape;264;p57"/>
          <p:cNvSpPr txBox="1"/>
          <p:nvPr>
            <p:ph idx="1" type="subTitle"/>
          </p:nvPr>
        </p:nvSpPr>
        <p:spPr>
          <a:xfrm>
            <a:off x="850392" y="2626237"/>
            <a:ext cx="7623000" cy="792600"/>
          </a:xfrm>
          <a:prstGeom prst="rect">
            <a:avLst/>
          </a:prstGeom>
          <a:noFill/>
          <a:ln>
            <a:noFill/>
          </a:ln>
        </p:spPr>
        <p:txBody>
          <a:bodyPr anchorCtr="0" anchor="t" bIns="91425" lIns="0" spcFirstLastPara="1" rIns="91425" wrap="square" tIns="91425">
            <a:noAutofit/>
          </a:bodyPr>
          <a:lstStyle>
            <a:lvl1pPr lvl="0" rtl="0" algn="l">
              <a:lnSpc>
                <a:spcPct val="100000"/>
              </a:lnSpc>
              <a:spcBef>
                <a:spcPts val="0"/>
              </a:spcBef>
              <a:spcAft>
                <a:spcPts val="0"/>
              </a:spcAft>
              <a:buClr>
                <a:schemeClr val="dk1"/>
              </a:buClr>
              <a:buSzPts val="2200"/>
              <a:buNone/>
              <a:defRPr sz="2200">
                <a:solidFill>
                  <a:schemeClr val="dk1"/>
                </a:solidFill>
              </a:defRPr>
            </a:lvl1pPr>
            <a:lvl2pPr lvl="1" rtl="0" algn="l">
              <a:lnSpc>
                <a:spcPct val="100000"/>
              </a:lnSpc>
              <a:spcBef>
                <a:spcPts val="0"/>
              </a:spcBef>
              <a:spcAft>
                <a:spcPts val="0"/>
              </a:spcAft>
              <a:buSzPts val="2200"/>
              <a:buNone/>
              <a:defRPr sz="2200"/>
            </a:lvl2pPr>
            <a:lvl3pPr lvl="2" rtl="0" algn="l">
              <a:lnSpc>
                <a:spcPct val="100000"/>
              </a:lnSpc>
              <a:spcBef>
                <a:spcPts val="0"/>
              </a:spcBef>
              <a:spcAft>
                <a:spcPts val="0"/>
              </a:spcAft>
              <a:buSzPts val="2200"/>
              <a:buNone/>
              <a:defRPr sz="2200"/>
            </a:lvl3pPr>
            <a:lvl4pPr lvl="3" rtl="0" algn="l">
              <a:lnSpc>
                <a:spcPct val="100000"/>
              </a:lnSpc>
              <a:spcBef>
                <a:spcPts val="0"/>
              </a:spcBef>
              <a:spcAft>
                <a:spcPts val="0"/>
              </a:spcAft>
              <a:buSzPts val="2200"/>
              <a:buNone/>
              <a:defRPr sz="2200"/>
            </a:lvl4pPr>
            <a:lvl5pPr lvl="4" rtl="0" algn="l">
              <a:lnSpc>
                <a:spcPct val="100000"/>
              </a:lnSpc>
              <a:spcBef>
                <a:spcPts val="0"/>
              </a:spcBef>
              <a:spcAft>
                <a:spcPts val="0"/>
              </a:spcAft>
              <a:buSzPts val="2200"/>
              <a:buNone/>
              <a:defRPr sz="2200"/>
            </a:lvl5pPr>
            <a:lvl6pPr lvl="5" rtl="0" algn="l">
              <a:lnSpc>
                <a:spcPct val="100000"/>
              </a:lnSpc>
              <a:spcBef>
                <a:spcPts val="0"/>
              </a:spcBef>
              <a:spcAft>
                <a:spcPts val="0"/>
              </a:spcAft>
              <a:buSzPts val="2200"/>
              <a:buNone/>
              <a:defRPr sz="2200"/>
            </a:lvl6pPr>
            <a:lvl7pPr lvl="6" rtl="0" algn="l">
              <a:lnSpc>
                <a:spcPct val="100000"/>
              </a:lnSpc>
              <a:spcBef>
                <a:spcPts val="0"/>
              </a:spcBef>
              <a:spcAft>
                <a:spcPts val="0"/>
              </a:spcAft>
              <a:buSzPts val="2200"/>
              <a:buNone/>
              <a:defRPr sz="2200"/>
            </a:lvl7pPr>
            <a:lvl8pPr lvl="7" rtl="0" algn="l">
              <a:lnSpc>
                <a:spcPct val="100000"/>
              </a:lnSpc>
              <a:spcBef>
                <a:spcPts val="0"/>
              </a:spcBef>
              <a:spcAft>
                <a:spcPts val="0"/>
              </a:spcAft>
              <a:buSzPts val="2200"/>
              <a:buNone/>
              <a:defRPr sz="2200"/>
            </a:lvl8pPr>
            <a:lvl9pPr lvl="8" rtl="0" algn="l">
              <a:lnSpc>
                <a:spcPct val="100000"/>
              </a:lnSpc>
              <a:spcBef>
                <a:spcPts val="0"/>
              </a:spcBef>
              <a:spcAft>
                <a:spcPts val="0"/>
              </a:spcAft>
              <a:buSzPts val="2200"/>
              <a:buNone/>
              <a:defRPr sz="2200"/>
            </a:lvl9pPr>
          </a:lstStyle>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 Savings">
  <p:cSld name="SECTION_HEADER_1_1_1_1_1_1_1_1">
    <p:bg>
      <p:bgPr>
        <a:solidFill>
          <a:srgbClr val="31948F"/>
        </a:solidFill>
      </p:bgPr>
    </p:bg>
    <p:spTree>
      <p:nvGrpSpPr>
        <p:cNvPr id="265" name="Shape 265"/>
        <p:cNvGrpSpPr/>
        <p:nvPr/>
      </p:nvGrpSpPr>
      <p:grpSpPr>
        <a:xfrm>
          <a:off x="0" y="0"/>
          <a:ext cx="0" cy="0"/>
          <a:chOff x="0" y="0"/>
          <a:chExt cx="0" cy="0"/>
        </a:xfrm>
      </p:grpSpPr>
      <p:sp>
        <p:nvSpPr>
          <p:cNvPr id="266" name="Google Shape;266;p58"/>
          <p:cNvSpPr txBox="1"/>
          <p:nvPr>
            <p:ph type="title"/>
          </p:nvPr>
        </p:nvSpPr>
        <p:spPr>
          <a:xfrm>
            <a:off x="850392" y="1133347"/>
            <a:ext cx="7960200" cy="1561500"/>
          </a:xfrm>
          <a:prstGeom prst="rect">
            <a:avLst/>
          </a:prstGeom>
          <a:noFill/>
          <a:ln>
            <a:noFill/>
          </a:ln>
        </p:spPr>
        <p:txBody>
          <a:bodyPr anchorCtr="0" anchor="b" bIns="91425" lIns="0" spcFirstLastPara="1" rIns="91425" wrap="square" tIns="91425">
            <a:noAutofit/>
          </a:bodyPr>
          <a:lstStyle>
            <a:lvl1pPr lvl="0" rtl="0" algn="l">
              <a:lnSpc>
                <a:spcPct val="100000"/>
              </a:lnSpc>
              <a:spcBef>
                <a:spcPts val="0"/>
              </a:spcBef>
              <a:spcAft>
                <a:spcPts val="0"/>
              </a:spcAft>
              <a:buClr>
                <a:schemeClr val="dk1"/>
              </a:buClr>
              <a:buSzPts val="4200"/>
              <a:buNone/>
              <a:defRPr sz="4200">
                <a:solidFill>
                  <a:schemeClr val="dk1"/>
                </a:solidFill>
              </a:defRPr>
            </a:lvl1pPr>
            <a:lvl2pPr lvl="1" rtl="0" algn="ctr">
              <a:lnSpc>
                <a:spcPct val="100000"/>
              </a:lnSpc>
              <a:spcBef>
                <a:spcPts val="0"/>
              </a:spcBef>
              <a:spcAft>
                <a:spcPts val="0"/>
              </a:spcAft>
              <a:buClr>
                <a:schemeClr val="dk1"/>
              </a:buClr>
              <a:buSzPts val="3600"/>
              <a:buNone/>
              <a:defRPr sz="3600">
                <a:solidFill>
                  <a:schemeClr val="dk1"/>
                </a:solidFill>
              </a:defRPr>
            </a:lvl2pPr>
            <a:lvl3pPr lvl="2" rtl="0" algn="ctr">
              <a:lnSpc>
                <a:spcPct val="100000"/>
              </a:lnSpc>
              <a:spcBef>
                <a:spcPts val="0"/>
              </a:spcBef>
              <a:spcAft>
                <a:spcPts val="0"/>
              </a:spcAft>
              <a:buClr>
                <a:schemeClr val="dk1"/>
              </a:buClr>
              <a:buSzPts val="3600"/>
              <a:buNone/>
              <a:defRPr sz="3600">
                <a:solidFill>
                  <a:schemeClr val="dk1"/>
                </a:solidFill>
              </a:defRPr>
            </a:lvl3pPr>
            <a:lvl4pPr lvl="3" rtl="0" algn="ctr">
              <a:lnSpc>
                <a:spcPct val="100000"/>
              </a:lnSpc>
              <a:spcBef>
                <a:spcPts val="0"/>
              </a:spcBef>
              <a:spcAft>
                <a:spcPts val="0"/>
              </a:spcAft>
              <a:buClr>
                <a:schemeClr val="dk1"/>
              </a:buClr>
              <a:buSzPts val="3600"/>
              <a:buNone/>
              <a:defRPr sz="3600">
                <a:solidFill>
                  <a:schemeClr val="dk1"/>
                </a:solidFill>
              </a:defRPr>
            </a:lvl4pPr>
            <a:lvl5pPr lvl="4" rtl="0" algn="ctr">
              <a:lnSpc>
                <a:spcPct val="100000"/>
              </a:lnSpc>
              <a:spcBef>
                <a:spcPts val="0"/>
              </a:spcBef>
              <a:spcAft>
                <a:spcPts val="0"/>
              </a:spcAft>
              <a:buClr>
                <a:schemeClr val="dk1"/>
              </a:buClr>
              <a:buSzPts val="3600"/>
              <a:buNone/>
              <a:defRPr sz="3600">
                <a:solidFill>
                  <a:schemeClr val="dk1"/>
                </a:solidFill>
              </a:defRPr>
            </a:lvl5pPr>
            <a:lvl6pPr lvl="5" rtl="0" algn="ctr">
              <a:lnSpc>
                <a:spcPct val="100000"/>
              </a:lnSpc>
              <a:spcBef>
                <a:spcPts val="0"/>
              </a:spcBef>
              <a:spcAft>
                <a:spcPts val="0"/>
              </a:spcAft>
              <a:buClr>
                <a:schemeClr val="dk1"/>
              </a:buClr>
              <a:buSzPts val="3600"/>
              <a:buNone/>
              <a:defRPr sz="3600">
                <a:solidFill>
                  <a:schemeClr val="dk1"/>
                </a:solidFill>
              </a:defRPr>
            </a:lvl6pPr>
            <a:lvl7pPr lvl="6" rtl="0" algn="ctr">
              <a:lnSpc>
                <a:spcPct val="100000"/>
              </a:lnSpc>
              <a:spcBef>
                <a:spcPts val="0"/>
              </a:spcBef>
              <a:spcAft>
                <a:spcPts val="0"/>
              </a:spcAft>
              <a:buClr>
                <a:schemeClr val="dk1"/>
              </a:buClr>
              <a:buSzPts val="3600"/>
              <a:buNone/>
              <a:defRPr sz="3600">
                <a:solidFill>
                  <a:schemeClr val="dk1"/>
                </a:solidFill>
              </a:defRPr>
            </a:lvl7pPr>
            <a:lvl8pPr lvl="7" rtl="0" algn="ctr">
              <a:lnSpc>
                <a:spcPct val="100000"/>
              </a:lnSpc>
              <a:spcBef>
                <a:spcPts val="0"/>
              </a:spcBef>
              <a:spcAft>
                <a:spcPts val="0"/>
              </a:spcAft>
              <a:buClr>
                <a:schemeClr val="dk1"/>
              </a:buClr>
              <a:buSzPts val="3600"/>
              <a:buNone/>
              <a:defRPr sz="3600">
                <a:solidFill>
                  <a:schemeClr val="dk1"/>
                </a:solidFill>
              </a:defRPr>
            </a:lvl8pPr>
            <a:lvl9pPr lvl="8" rtl="0" algn="ctr">
              <a:lnSpc>
                <a:spcPct val="100000"/>
              </a:lnSpc>
              <a:spcBef>
                <a:spcPts val="0"/>
              </a:spcBef>
              <a:spcAft>
                <a:spcPts val="0"/>
              </a:spcAft>
              <a:buClr>
                <a:schemeClr val="dk1"/>
              </a:buClr>
              <a:buSzPts val="3600"/>
              <a:buNone/>
              <a:defRPr sz="3600">
                <a:solidFill>
                  <a:schemeClr val="dk1"/>
                </a:solidFill>
              </a:defRPr>
            </a:lvl9pPr>
          </a:lstStyle>
          <a:p/>
        </p:txBody>
      </p:sp>
      <p:sp>
        <p:nvSpPr>
          <p:cNvPr id="267" name="Google Shape;267;p5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9pPr>
          </a:lstStyle>
          <a:p>
            <a:pPr indent="0" lvl="0" marL="0" rtl="0" algn="r">
              <a:spcBef>
                <a:spcPts val="0"/>
              </a:spcBef>
              <a:spcAft>
                <a:spcPts val="0"/>
              </a:spcAft>
              <a:buNone/>
            </a:pPr>
            <a:fld id="{00000000-1234-1234-1234-123412341234}" type="slidenum">
              <a:rPr lang="en"/>
              <a:t>‹#›</a:t>
            </a:fld>
            <a:endParaRPr/>
          </a:p>
        </p:txBody>
      </p:sp>
      <p:sp>
        <p:nvSpPr>
          <p:cNvPr id="268" name="Google Shape;268;p58"/>
          <p:cNvSpPr txBox="1"/>
          <p:nvPr>
            <p:ph idx="1" type="subTitle"/>
          </p:nvPr>
        </p:nvSpPr>
        <p:spPr>
          <a:xfrm>
            <a:off x="850392" y="2626237"/>
            <a:ext cx="7623000" cy="792600"/>
          </a:xfrm>
          <a:prstGeom prst="rect">
            <a:avLst/>
          </a:prstGeom>
          <a:noFill/>
          <a:ln>
            <a:noFill/>
          </a:ln>
        </p:spPr>
        <p:txBody>
          <a:bodyPr anchorCtr="0" anchor="t" bIns="91425" lIns="0" spcFirstLastPara="1" rIns="91425" wrap="square" tIns="91425">
            <a:noAutofit/>
          </a:bodyPr>
          <a:lstStyle>
            <a:lvl1pPr lvl="0" rtl="0" algn="l">
              <a:lnSpc>
                <a:spcPct val="100000"/>
              </a:lnSpc>
              <a:spcBef>
                <a:spcPts val="0"/>
              </a:spcBef>
              <a:spcAft>
                <a:spcPts val="0"/>
              </a:spcAft>
              <a:buClr>
                <a:schemeClr val="dk1"/>
              </a:buClr>
              <a:buSzPts val="2200"/>
              <a:buNone/>
              <a:defRPr sz="2200">
                <a:solidFill>
                  <a:schemeClr val="dk1"/>
                </a:solidFill>
              </a:defRPr>
            </a:lvl1pPr>
            <a:lvl2pPr lvl="1" rtl="0" algn="l">
              <a:lnSpc>
                <a:spcPct val="100000"/>
              </a:lnSpc>
              <a:spcBef>
                <a:spcPts val="0"/>
              </a:spcBef>
              <a:spcAft>
                <a:spcPts val="0"/>
              </a:spcAft>
              <a:buSzPts val="2200"/>
              <a:buNone/>
              <a:defRPr sz="2200"/>
            </a:lvl2pPr>
            <a:lvl3pPr lvl="2" rtl="0" algn="l">
              <a:lnSpc>
                <a:spcPct val="100000"/>
              </a:lnSpc>
              <a:spcBef>
                <a:spcPts val="0"/>
              </a:spcBef>
              <a:spcAft>
                <a:spcPts val="0"/>
              </a:spcAft>
              <a:buSzPts val="2200"/>
              <a:buNone/>
              <a:defRPr sz="2200"/>
            </a:lvl3pPr>
            <a:lvl4pPr lvl="3" rtl="0" algn="l">
              <a:lnSpc>
                <a:spcPct val="100000"/>
              </a:lnSpc>
              <a:spcBef>
                <a:spcPts val="0"/>
              </a:spcBef>
              <a:spcAft>
                <a:spcPts val="0"/>
              </a:spcAft>
              <a:buSzPts val="2200"/>
              <a:buNone/>
              <a:defRPr sz="2200"/>
            </a:lvl4pPr>
            <a:lvl5pPr lvl="4" rtl="0" algn="l">
              <a:lnSpc>
                <a:spcPct val="100000"/>
              </a:lnSpc>
              <a:spcBef>
                <a:spcPts val="0"/>
              </a:spcBef>
              <a:spcAft>
                <a:spcPts val="0"/>
              </a:spcAft>
              <a:buSzPts val="2200"/>
              <a:buNone/>
              <a:defRPr sz="2200"/>
            </a:lvl5pPr>
            <a:lvl6pPr lvl="5" rtl="0" algn="l">
              <a:lnSpc>
                <a:spcPct val="100000"/>
              </a:lnSpc>
              <a:spcBef>
                <a:spcPts val="0"/>
              </a:spcBef>
              <a:spcAft>
                <a:spcPts val="0"/>
              </a:spcAft>
              <a:buSzPts val="2200"/>
              <a:buNone/>
              <a:defRPr sz="2200"/>
            </a:lvl6pPr>
            <a:lvl7pPr lvl="6" rtl="0" algn="l">
              <a:lnSpc>
                <a:spcPct val="100000"/>
              </a:lnSpc>
              <a:spcBef>
                <a:spcPts val="0"/>
              </a:spcBef>
              <a:spcAft>
                <a:spcPts val="0"/>
              </a:spcAft>
              <a:buSzPts val="2200"/>
              <a:buNone/>
              <a:defRPr sz="2200"/>
            </a:lvl7pPr>
            <a:lvl8pPr lvl="7" rtl="0" algn="l">
              <a:lnSpc>
                <a:spcPct val="100000"/>
              </a:lnSpc>
              <a:spcBef>
                <a:spcPts val="0"/>
              </a:spcBef>
              <a:spcAft>
                <a:spcPts val="0"/>
              </a:spcAft>
              <a:buSzPts val="2200"/>
              <a:buNone/>
              <a:defRPr sz="2200"/>
            </a:lvl8pPr>
            <a:lvl9pPr lvl="8" rtl="0" algn="l">
              <a:lnSpc>
                <a:spcPct val="100000"/>
              </a:lnSpc>
              <a:spcBef>
                <a:spcPts val="0"/>
              </a:spcBef>
              <a:spcAft>
                <a:spcPts val="0"/>
              </a:spcAft>
              <a:buSzPts val="2200"/>
              <a:buNone/>
              <a:defRPr sz="2200"/>
            </a:lvl9pPr>
          </a:lstStyle>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 Debt">
  <p:cSld name="SECTION_HEADER_1_1_1_1_1_1_1_1_1">
    <p:bg>
      <p:bgPr>
        <a:solidFill>
          <a:srgbClr val="016E42"/>
        </a:solidFill>
      </p:bgPr>
    </p:bg>
    <p:spTree>
      <p:nvGrpSpPr>
        <p:cNvPr id="269" name="Shape 269"/>
        <p:cNvGrpSpPr/>
        <p:nvPr/>
      </p:nvGrpSpPr>
      <p:grpSpPr>
        <a:xfrm>
          <a:off x="0" y="0"/>
          <a:ext cx="0" cy="0"/>
          <a:chOff x="0" y="0"/>
          <a:chExt cx="0" cy="0"/>
        </a:xfrm>
      </p:grpSpPr>
      <p:sp>
        <p:nvSpPr>
          <p:cNvPr id="270" name="Google Shape;270;p59"/>
          <p:cNvSpPr txBox="1"/>
          <p:nvPr>
            <p:ph type="title"/>
          </p:nvPr>
        </p:nvSpPr>
        <p:spPr>
          <a:xfrm>
            <a:off x="850392" y="1133347"/>
            <a:ext cx="7960200" cy="1561500"/>
          </a:xfrm>
          <a:prstGeom prst="rect">
            <a:avLst/>
          </a:prstGeom>
          <a:noFill/>
          <a:ln>
            <a:noFill/>
          </a:ln>
        </p:spPr>
        <p:txBody>
          <a:bodyPr anchorCtr="0" anchor="b" bIns="91425" lIns="0" spcFirstLastPara="1" rIns="91425" wrap="square" tIns="91425">
            <a:noAutofit/>
          </a:bodyPr>
          <a:lstStyle>
            <a:lvl1pPr lvl="0" rtl="0" algn="l">
              <a:lnSpc>
                <a:spcPct val="100000"/>
              </a:lnSpc>
              <a:spcBef>
                <a:spcPts val="0"/>
              </a:spcBef>
              <a:spcAft>
                <a:spcPts val="0"/>
              </a:spcAft>
              <a:buClr>
                <a:schemeClr val="dk1"/>
              </a:buClr>
              <a:buSzPts val="4200"/>
              <a:buNone/>
              <a:defRPr sz="4200">
                <a:solidFill>
                  <a:schemeClr val="dk1"/>
                </a:solidFill>
              </a:defRPr>
            </a:lvl1pPr>
            <a:lvl2pPr lvl="1" rtl="0" algn="ctr">
              <a:lnSpc>
                <a:spcPct val="100000"/>
              </a:lnSpc>
              <a:spcBef>
                <a:spcPts val="0"/>
              </a:spcBef>
              <a:spcAft>
                <a:spcPts val="0"/>
              </a:spcAft>
              <a:buClr>
                <a:schemeClr val="dk1"/>
              </a:buClr>
              <a:buSzPts val="3600"/>
              <a:buNone/>
              <a:defRPr sz="3600">
                <a:solidFill>
                  <a:schemeClr val="dk1"/>
                </a:solidFill>
              </a:defRPr>
            </a:lvl2pPr>
            <a:lvl3pPr lvl="2" rtl="0" algn="ctr">
              <a:lnSpc>
                <a:spcPct val="100000"/>
              </a:lnSpc>
              <a:spcBef>
                <a:spcPts val="0"/>
              </a:spcBef>
              <a:spcAft>
                <a:spcPts val="0"/>
              </a:spcAft>
              <a:buClr>
                <a:schemeClr val="dk1"/>
              </a:buClr>
              <a:buSzPts val="3600"/>
              <a:buNone/>
              <a:defRPr sz="3600">
                <a:solidFill>
                  <a:schemeClr val="dk1"/>
                </a:solidFill>
              </a:defRPr>
            </a:lvl3pPr>
            <a:lvl4pPr lvl="3" rtl="0" algn="ctr">
              <a:lnSpc>
                <a:spcPct val="100000"/>
              </a:lnSpc>
              <a:spcBef>
                <a:spcPts val="0"/>
              </a:spcBef>
              <a:spcAft>
                <a:spcPts val="0"/>
              </a:spcAft>
              <a:buClr>
                <a:schemeClr val="dk1"/>
              </a:buClr>
              <a:buSzPts val="3600"/>
              <a:buNone/>
              <a:defRPr sz="3600">
                <a:solidFill>
                  <a:schemeClr val="dk1"/>
                </a:solidFill>
              </a:defRPr>
            </a:lvl4pPr>
            <a:lvl5pPr lvl="4" rtl="0" algn="ctr">
              <a:lnSpc>
                <a:spcPct val="100000"/>
              </a:lnSpc>
              <a:spcBef>
                <a:spcPts val="0"/>
              </a:spcBef>
              <a:spcAft>
                <a:spcPts val="0"/>
              </a:spcAft>
              <a:buClr>
                <a:schemeClr val="dk1"/>
              </a:buClr>
              <a:buSzPts val="3600"/>
              <a:buNone/>
              <a:defRPr sz="3600">
                <a:solidFill>
                  <a:schemeClr val="dk1"/>
                </a:solidFill>
              </a:defRPr>
            </a:lvl5pPr>
            <a:lvl6pPr lvl="5" rtl="0" algn="ctr">
              <a:lnSpc>
                <a:spcPct val="100000"/>
              </a:lnSpc>
              <a:spcBef>
                <a:spcPts val="0"/>
              </a:spcBef>
              <a:spcAft>
                <a:spcPts val="0"/>
              </a:spcAft>
              <a:buClr>
                <a:schemeClr val="dk1"/>
              </a:buClr>
              <a:buSzPts val="3600"/>
              <a:buNone/>
              <a:defRPr sz="3600">
                <a:solidFill>
                  <a:schemeClr val="dk1"/>
                </a:solidFill>
              </a:defRPr>
            </a:lvl6pPr>
            <a:lvl7pPr lvl="6" rtl="0" algn="ctr">
              <a:lnSpc>
                <a:spcPct val="100000"/>
              </a:lnSpc>
              <a:spcBef>
                <a:spcPts val="0"/>
              </a:spcBef>
              <a:spcAft>
                <a:spcPts val="0"/>
              </a:spcAft>
              <a:buClr>
                <a:schemeClr val="dk1"/>
              </a:buClr>
              <a:buSzPts val="3600"/>
              <a:buNone/>
              <a:defRPr sz="3600">
                <a:solidFill>
                  <a:schemeClr val="dk1"/>
                </a:solidFill>
              </a:defRPr>
            </a:lvl7pPr>
            <a:lvl8pPr lvl="7" rtl="0" algn="ctr">
              <a:lnSpc>
                <a:spcPct val="100000"/>
              </a:lnSpc>
              <a:spcBef>
                <a:spcPts val="0"/>
              </a:spcBef>
              <a:spcAft>
                <a:spcPts val="0"/>
              </a:spcAft>
              <a:buClr>
                <a:schemeClr val="dk1"/>
              </a:buClr>
              <a:buSzPts val="3600"/>
              <a:buNone/>
              <a:defRPr sz="3600">
                <a:solidFill>
                  <a:schemeClr val="dk1"/>
                </a:solidFill>
              </a:defRPr>
            </a:lvl8pPr>
            <a:lvl9pPr lvl="8" rtl="0" algn="ctr">
              <a:lnSpc>
                <a:spcPct val="100000"/>
              </a:lnSpc>
              <a:spcBef>
                <a:spcPts val="0"/>
              </a:spcBef>
              <a:spcAft>
                <a:spcPts val="0"/>
              </a:spcAft>
              <a:buClr>
                <a:schemeClr val="dk1"/>
              </a:buClr>
              <a:buSzPts val="3600"/>
              <a:buNone/>
              <a:defRPr sz="3600">
                <a:solidFill>
                  <a:schemeClr val="dk1"/>
                </a:solidFill>
              </a:defRPr>
            </a:lvl9pPr>
          </a:lstStyle>
          <a:p/>
        </p:txBody>
      </p:sp>
      <p:sp>
        <p:nvSpPr>
          <p:cNvPr id="271" name="Google Shape;271;p5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9pPr>
          </a:lstStyle>
          <a:p>
            <a:pPr indent="0" lvl="0" marL="0" rtl="0" algn="r">
              <a:spcBef>
                <a:spcPts val="0"/>
              </a:spcBef>
              <a:spcAft>
                <a:spcPts val="0"/>
              </a:spcAft>
              <a:buNone/>
            </a:pPr>
            <a:fld id="{00000000-1234-1234-1234-123412341234}" type="slidenum">
              <a:rPr lang="en"/>
              <a:t>‹#›</a:t>
            </a:fld>
            <a:endParaRPr/>
          </a:p>
        </p:txBody>
      </p:sp>
      <p:sp>
        <p:nvSpPr>
          <p:cNvPr id="272" name="Google Shape;272;p59"/>
          <p:cNvSpPr txBox="1"/>
          <p:nvPr>
            <p:ph idx="1" type="subTitle"/>
          </p:nvPr>
        </p:nvSpPr>
        <p:spPr>
          <a:xfrm>
            <a:off x="850392" y="2626237"/>
            <a:ext cx="7623000" cy="792600"/>
          </a:xfrm>
          <a:prstGeom prst="rect">
            <a:avLst/>
          </a:prstGeom>
          <a:noFill/>
          <a:ln>
            <a:noFill/>
          </a:ln>
        </p:spPr>
        <p:txBody>
          <a:bodyPr anchorCtr="0" anchor="t" bIns="91425" lIns="0" spcFirstLastPara="1" rIns="91425" wrap="square" tIns="91425">
            <a:noAutofit/>
          </a:bodyPr>
          <a:lstStyle>
            <a:lvl1pPr lvl="0" rtl="0" algn="l">
              <a:lnSpc>
                <a:spcPct val="100000"/>
              </a:lnSpc>
              <a:spcBef>
                <a:spcPts val="0"/>
              </a:spcBef>
              <a:spcAft>
                <a:spcPts val="0"/>
              </a:spcAft>
              <a:buClr>
                <a:schemeClr val="dk1"/>
              </a:buClr>
              <a:buSzPts val="2200"/>
              <a:buNone/>
              <a:defRPr sz="2200">
                <a:solidFill>
                  <a:schemeClr val="dk1"/>
                </a:solidFill>
              </a:defRPr>
            </a:lvl1pPr>
            <a:lvl2pPr lvl="1" rtl="0" algn="l">
              <a:lnSpc>
                <a:spcPct val="100000"/>
              </a:lnSpc>
              <a:spcBef>
                <a:spcPts val="0"/>
              </a:spcBef>
              <a:spcAft>
                <a:spcPts val="0"/>
              </a:spcAft>
              <a:buSzPts val="2200"/>
              <a:buNone/>
              <a:defRPr sz="2200"/>
            </a:lvl2pPr>
            <a:lvl3pPr lvl="2" rtl="0" algn="l">
              <a:lnSpc>
                <a:spcPct val="100000"/>
              </a:lnSpc>
              <a:spcBef>
                <a:spcPts val="0"/>
              </a:spcBef>
              <a:spcAft>
                <a:spcPts val="0"/>
              </a:spcAft>
              <a:buSzPts val="2200"/>
              <a:buNone/>
              <a:defRPr sz="2200"/>
            </a:lvl3pPr>
            <a:lvl4pPr lvl="3" rtl="0" algn="l">
              <a:lnSpc>
                <a:spcPct val="100000"/>
              </a:lnSpc>
              <a:spcBef>
                <a:spcPts val="0"/>
              </a:spcBef>
              <a:spcAft>
                <a:spcPts val="0"/>
              </a:spcAft>
              <a:buSzPts val="2200"/>
              <a:buNone/>
              <a:defRPr sz="2200"/>
            </a:lvl4pPr>
            <a:lvl5pPr lvl="4" rtl="0" algn="l">
              <a:lnSpc>
                <a:spcPct val="100000"/>
              </a:lnSpc>
              <a:spcBef>
                <a:spcPts val="0"/>
              </a:spcBef>
              <a:spcAft>
                <a:spcPts val="0"/>
              </a:spcAft>
              <a:buSzPts val="2200"/>
              <a:buNone/>
              <a:defRPr sz="2200"/>
            </a:lvl5pPr>
            <a:lvl6pPr lvl="5" rtl="0" algn="l">
              <a:lnSpc>
                <a:spcPct val="100000"/>
              </a:lnSpc>
              <a:spcBef>
                <a:spcPts val="0"/>
              </a:spcBef>
              <a:spcAft>
                <a:spcPts val="0"/>
              </a:spcAft>
              <a:buSzPts val="2200"/>
              <a:buNone/>
              <a:defRPr sz="2200"/>
            </a:lvl6pPr>
            <a:lvl7pPr lvl="6" rtl="0" algn="l">
              <a:lnSpc>
                <a:spcPct val="100000"/>
              </a:lnSpc>
              <a:spcBef>
                <a:spcPts val="0"/>
              </a:spcBef>
              <a:spcAft>
                <a:spcPts val="0"/>
              </a:spcAft>
              <a:buSzPts val="2200"/>
              <a:buNone/>
              <a:defRPr sz="2200"/>
            </a:lvl7pPr>
            <a:lvl8pPr lvl="7" rtl="0" algn="l">
              <a:lnSpc>
                <a:spcPct val="100000"/>
              </a:lnSpc>
              <a:spcBef>
                <a:spcPts val="0"/>
              </a:spcBef>
              <a:spcAft>
                <a:spcPts val="0"/>
              </a:spcAft>
              <a:buSzPts val="2200"/>
              <a:buNone/>
              <a:defRPr sz="2200"/>
            </a:lvl8pPr>
            <a:lvl9pPr lvl="8" rtl="0" algn="l">
              <a:lnSpc>
                <a:spcPct val="100000"/>
              </a:lnSpc>
              <a:spcBef>
                <a:spcPts val="0"/>
              </a:spcBef>
              <a:spcAft>
                <a:spcPts val="0"/>
              </a:spcAft>
              <a:buSzPts val="2200"/>
              <a:buNone/>
              <a:defRPr sz="2200"/>
            </a:lvl9pPr>
          </a:lstStyle>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 Investments">
  <p:cSld name="SECTION_HEADER_1_1_1_1_1_1_1_1_1_1">
    <p:bg>
      <p:bgPr>
        <a:solidFill>
          <a:srgbClr val="16A104"/>
        </a:solidFill>
      </p:bgPr>
    </p:bg>
    <p:spTree>
      <p:nvGrpSpPr>
        <p:cNvPr id="273" name="Shape 273"/>
        <p:cNvGrpSpPr/>
        <p:nvPr/>
      </p:nvGrpSpPr>
      <p:grpSpPr>
        <a:xfrm>
          <a:off x="0" y="0"/>
          <a:ext cx="0" cy="0"/>
          <a:chOff x="0" y="0"/>
          <a:chExt cx="0" cy="0"/>
        </a:xfrm>
      </p:grpSpPr>
      <p:sp>
        <p:nvSpPr>
          <p:cNvPr id="274" name="Google Shape;274;p60"/>
          <p:cNvSpPr txBox="1"/>
          <p:nvPr>
            <p:ph type="title"/>
          </p:nvPr>
        </p:nvSpPr>
        <p:spPr>
          <a:xfrm>
            <a:off x="850392" y="1133347"/>
            <a:ext cx="7960200" cy="1561500"/>
          </a:xfrm>
          <a:prstGeom prst="rect">
            <a:avLst/>
          </a:prstGeom>
          <a:noFill/>
          <a:ln>
            <a:noFill/>
          </a:ln>
        </p:spPr>
        <p:txBody>
          <a:bodyPr anchorCtr="0" anchor="b" bIns="91425" lIns="0" spcFirstLastPara="1" rIns="91425" wrap="square" tIns="91425">
            <a:noAutofit/>
          </a:bodyPr>
          <a:lstStyle>
            <a:lvl1pPr lvl="0" rtl="0" algn="l">
              <a:lnSpc>
                <a:spcPct val="100000"/>
              </a:lnSpc>
              <a:spcBef>
                <a:spcPts val="0"/>
              </a:spcBef>
              <a:spcAft>
                <a:spcPts val="0"/>
              </a:spcAft>
              <a:buClr>
                <a:schemeClr val="dk1"/>
              </a:buClr>
              <a:buSzPts val="4200"/>
              <a:buNone/>
              <a:defRPr sz="4200">
                <a:solidFill>
                  <a:schemeClr val="dk1"/>
                </a:solidFill>
              </a:defRPr>
            </a:lvl1pPr>
            <a:lvl2pPr lvl="1" rtl="0" algn="ctr">
              <a:lnSpc>
                <a:spcPct val="100000"/>
              </a:lnSpc>
              <a:spcBef>
                <a:spcPts val="0"/>
              </a:spcBef>
              <a:spcAft>
                <a:spcPts val="0"/>
              </a:spcAft>
              <a:buClr>
                <a:schemeClr val="dk1"/>
              </a:buClr>
              <a:buSzPts val="3600"/>
              <a:buNone/>
              <a:defRPr sz="3600">
                <a:solidFill>
                  <a:schemeClr val="dk1"/>
                </a:solidFill>
              </a:defRPr>
            </a:lvl2pPr>
            <a:lvl3pPr lvl="2" rtl="0" algn="ctr">
              <a:lnSpc>
                <a:spcPct val="100000"/>
              </a:lnSpc>
              <a:spcBef>
                <a:spcPts val="0"/>
              </a:spcBef>
              <a:spcAft>
                <a:spcPts val="0"/>
              </a:spcAft>
              <a:buClr>
                <a:schemeClr val="dk1"/>
              </a:buClr>
              <a:buSzPts val="3600"/>
              <a:buNone/>
              <a:defRPr sz="3600">
                <a:solidFill>
                  <a:schemeClr val="dk1"/>
                </a:solidFill>
              </a:defRPr>
            </a:lvl3pPr>
            <a:lvl4pPr lvl="3" rtl="0" algn="ctr">
              <a:lnSpc>
                <a:spcPct val="100000"/>
              </a:lnSpc>
              <a:spcBef>
                <a:spcPts val="0"/>
              </a:spcBef>
              <a:spcAft>
                <a:spcPts val="0"/>
              </a:spcAft>
              <a:buClr>
                <a:schemeClr val="dk1"/>
              </a:buClr>
              <a:buSzPts val="3600"/>
              <a:buNone/>
              <a:defRPr sz="3600">
                <a:solidFill>
                  <a:schemeClr val="dk1"/>
                </a:solidFill>
              </a:defRPr>
            </a:lvl4pPr>
            <a:lvl5pPr lvl="4" rtl="0" algn="ctr">
              <a:lnSpc>
                <a:spcPct val="100000"/>
              </a:lnSpc>
              <a:spcBef>
                <a:spcPts val="0"/>
              </a:spcBef>
              <a:spcAft>
                <a:spcPts val="0"/>
              </a:spcAft>
              <a:buClr>
                <a:schemeClr val="dk1"/>
              </a:buClr>
              <a:buSzPts val="3600"/>
              <a:buNone/>
              <a:defRPr sz="3600">
                <a:solidFill>
                  <a:schemeClr val="dk1"/>
                </a:solidFill>
              </a:defRPr>
            </a:lvl5pPr>
            <a:lvl6pPr lvl="5" rtl="0" algn="ctr">
              <a:lnSpc>
                <a:spcPct val="100000"/>
              </a:lnSpc>
              <a:spcBef>
                <a:spcPts val="0"/>
              </a:spcBef>
              <a:spcAft>
                <a:spcPts val="0"/>
              </a:spcAft>
              <a:buClr>
                <a:schemeClr val="dk1"/>
              </a:buClr>
              <a:buSzPts val="3600"/>
              <a:buNone/>
              <a:defRPr sz="3600">
                <a:solidFill>
                  <a:schemeClr val="dk1"/>
                </a:solidFill>
              </a:defRPr>
            </a:lvl6pPr>
            <a:lvl7pPr lvl="6" rtl="0" algn="ctr">
              <a:lnSpc>
                <a:spcPct val="100000"/>
              </a:lnSpc>
              <a:spcBef>
                <a:spcPts val="0"/>
              </a:spcBef>
              <a:spcAft>
                <a:spcPts val="0"/>
              </a:spcAft>
              <a:buClr>
                <a:schemeClr val="dk1"/>
              </a:buClr>
              <a:buSzPts val="3600"/>
              <a:buNone/>
              <a:defRPr sz="3600">
                <a:solidFill>
                  <a:schemeClr val="dk1"/>
                </a:solidFill>
              </a:defRPr>
            </a:lvl7pPr>
            <a:lvl8pPr lvl="7" rtl="0" algn="ctr">
              <a:lnSpc>
                <a:spcPct val="100000"/>
              </a:lnSpc>
              <a:spcBef>
                <a:spcPts val="0"/>
              </a:spcBef>
              <a:spcAft>
                <a:spcPts val="0"/>
              </a:spcAft>
              <a:buClr>
                <a:schemeClr val="dk1"/>
              </a:buClr>
              <a:buSzPts val="3600"/>
              <a:buNone/>
              <a:defRPr sz="3600">
                <a:solidFill>
                  <a:schemeClr val="dk1"/>
                </a:solidFill>
              </a:defRPr>
            </a:lvl8pPr>
            <a:lvl9pPr lvl="8" rtl="0" algn="ctr">
              <a:lnSpc>
                <a:spcPct val="100000"/>
              </a:lnSpc>
              <a:spcBef>
                <a:spcPts val="0"/>
              </a:spcBef>
              <a:spcAft>
                <a:spcPts val="0"/>
              </a:spcAft>
              <a:buClr>
                <a:schemeClr val="dk1"/>
              </a:buClr>
              <a:buSzPts val="3600"/>
              <a:buNone/>
              <a:defRPr sz="3600">
                <a:solidFill>
                  <a:schemeClr val="dk1"/>
                </a:solidFill>
              </a:defRPr>
            </a:lvl9pPr>
          </a:lstStyle>
          <a:p/>
        </p:txBody>
      </p:sp>
      <p:sp>
        <p:nvSpPr>
          <p:cNvPr id="275" name="Google Shape;275;p6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9pPr>
          </a:lstStyle>
          <a:p>
            <a:pPr indent="0" lvl="0" marL="0" rtl="0" algn="r">
              <a:spcBef>
                <a:spcPts val="0"/>
              </a:spcBef>
              <a:spcAft>
                <a:spcPts val="0"/>
              </a:spcAft>
              <a:buNone/>
            </a:pPr>
            <a:fld id="{00000000-1234-1234-1234-123412341234}" type="slidenum">
              <a:rPr lang="en"/>
              <a:t>‹#›</a:t>
            </a:fld>
            <a:endParaRPr/>
          </a:p>
        </p:txBody>
      </p:sp>
      <p:sp>
        <p:nvSpPr>
          <p:cNvPr id="276" name="Google Shape;276;p60"/>
          <p:cNvSpPr txBox="1"/>
          <p:nvPr>
            <p:ph idx="1" type="subTitle"/>
          </p:nvPr>
        </p:nvSpPr>
        <p:spPr>
          <a:xfrm>
            <a:off x="850392" y="2626237"/>
            <a:ext cx="7623000" cy="792600"/>
          </a:xfrm>
          <a:prstGeom prst="rect">
            <a:avLst/>
          </a:prstGeom>
          <a:noFill/>
          <a:ln>
            <a:noFill/>
          </a:ln>
        </p:spPr>
        <p:txBody>
          <a:bodyPr anchorCtr="0" anchor="t" bIns="91425" lIns="0" spcFirstLastPara="1" rIns="91425" wrap="square" tIns="91425">
            <a:noAutofit/>
          </a:bodyPr>
          <a:lstStyle>
            <a:lvl1pPr lvl="0" rtl="0" algn="l">
              <a:lnSpc>
                <a:spcPct val="100000"/>
              </a:lnSpc>
              <a:spcBef>
                <a:spcPts val="0"/>
              </a:spcBef>
              <a:spcAft>
                <a:spcPts val="0"/>
              </a:spcAft>
              <a:buClr>
                <a:schemeClr val="dk1"/>
              </a:buClr>
              <a:buSzPts val="2200"/>
              <a:buNone/>
              <a:defRPr sz="2200">
                <a:solidFill>
                  <a:schemeClr val="dk1"/>
                </a:solidFill>
              </a:defRPr>
            </a:lvl1pPr>
            <a:lvl2pPr lvl="1" rtl="0" algn="l">
              <a:lnSpc>
                <a:spcPct val="100000"/>
              </a:lnSpc>
              <a:spcBef>
                <a:spcPts val="0"/>
              </a:spcBef>
              <a:spcAft>
                <a:spcPts val="0"/>
              </a:spcAft>
              <a:buSzPts val="2200"/>
              <a:buNone/>
              <a:defRPr sz="2200"/>
            </a:lvl2pPr>
            <a:lvl3pPr lvl="2" rtl="0" algn="l">
              <a:lnSpc>
                <a:spcPct val="100000"/>
              </a:lnSpc>
              <a:spcBef>
                <a:spcPts val="0"/>
              </a:spcBef>
              <a:spcAft>
                <a:spcPts val="0"/>
              </a:spcAft>
              <a:buSzPts val="2200"/>
              <a:buNone/>
              <a:defRPr sz="2200"/>
            </a:lvl3pPr>
            <a:lvl4pPr lvl="3" rtl="0" algn="l">
              <a:lnSpc>
                <a:spcPct val="100000"/>
              </a:lnSpc>
              <a:spcBef>
                <a:spcPts val="0"/>
              </a:spcBef>
              <a:spcAft>
                <a:spcPts val="0"/>
              </a:spcAft>
              <a:buSzPts val="2200"/>
              <a:buNone/>
              <a:defRPr sz="2200"/>
            </a:lvl4pPr>
            <a:lvl5pPr lvl="4" rtl="0" algn="l">
              <a:lnSpc>
                <a:spcPct val="100000"/>
              </a:lnSpc>
              <a:spcBef>
                <a:spcPts val="0"/>
              </a:spcBef>
              <a:spcAft>
                <a:spcPts val="0"/>
              </a:spcAft>
              <a:buSzPts val="2200"/>
              <a:buNone/>
              <a:defRPr sz="2200"/>
            </a:lvl5pPr>
            <a:lvl6pPr lvl="5" rtl="0" algn="l">
              <a:lnSpc>
                <a:spcPct val="100000"/>
              </a:lnSpc>
              <a:spcBef>
                <a:spcPts val="0"/>
              </a:spcBef>
              <a:spcAft>
                <a:spcPts val="0"/>
              </a:spcAft>
              <a:buSzPts val="2200"/>
              <a:buNone/>
              <a:defRPr sz="2200"/>
            </a:lvl6pPr>
            <a:lvl7pPr lvl="6" rtl="0" algn="l">
              <a:lnSpc>
                <a:spcPct val="100000"/>
              </a:lnSpc>
              <a:spcBef>
                <a:spcPts val="0"/>
              </a:spcBef>
              <a:spcAft>
                <a:spcPts val="0"/>
              </a:spcAft>
              <a:buSzPts val="2200"/>
              <a:buNone/>
              <a:defRPr sz="2200"/>
            </a:lvl7pPr>
            <a:lvl8pPr lvl="7" rtl="0" algn="l">
              <a:lnSpc>
                <a:spcPct val="100000"/>
              </a:lnSpc>
              <a:spcBef>
                <a:spcPts val="0"/>
              </a:spcBef>
              <a:spcAft>
                <a:spcPts val="0"/>
              </a:spcAft>
              <a:buSzPts val="2200"/>
              <a:buNone/>
              <a:defRPr sz="2200"/>
            </a:lvl8pPr>
            <a:lvl9pPr lvl="8" rtl="0" algn="l">
              <a:lnSpc>
                <a:spcPct val="100000"/>
              </a:lnSpc>
              <a:spcBef>
                <a:spcPts val="0"/>
              </a:spcBef>
              <a:spcAft>
                <a:spcPts val="0"/>
              </a:spcAft>
              <a:buSzPts val="2200"/>
              <a:buNone/>
              <a:defRPr sz="2200"/>
            </a:lvl9pPr>
          </a:lstStyle>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 Taxes">
  <p:cSld name="SECTION_HEADER_1_1_1_1_1_1_1_1_1_1_1">
    <p:bg>
      <p:bgPr>
        <a:solidFill>
          <a:srgbClr val="FFBE00"/>
        </a:solidFill>
      </p:bgPr>
    </p:bg>
    <p:spTree>
      <p:nvGrpSpPr>
        <p:cNvPr id="277" name="Shape 277"/>
        <p:cNvGrpSpPr/>
        <p:nvPr/>
      </p:nvGrpSpPr>
      <p:grpSpPr>
        <a:xfrm>
          <a:off x="0" y="0"/>
          <a:ext cx="0" cy="0"/>
          <a:chOff x="0" y="0"/>
          <a:chExt cx="0" cy="0"/>
        </a:xfrm>
      </p:grpSpPr>
      <p:sp>
        <p:nvSpPr>
          <p:cNvPr id="278" name="Google Shape;278;p61"/>
          <p:cNvSpPr txBox="1"/>
          <p:nvPr>
            <p:ph type="title"/>
          </p:nvPr>
        </p:nvSpPr>
        <p:spPr>
          <a:xfrm>
            <a:off x="850392" y="1133347"/>
            <a:ext cx="7960200" cy="1561500"/>
          </a:xfrm>
          <a:prstGeom prst="rect">
            <a:avLst/>
          </a:prstGeom>
          <a:noFill/>
          <a:ln>
            <a:noFill/>
          </a:ln>
        </p:spPr>
        <p:txBody>
          <a:bodyPr anchorCtr="0" anchor="b" bIns="91425" lIns="0" spcFirstLastPara="1" rIns="91425" wrap="square" tIns="91425">
            <a:noAutofit/>
          </a:bodyPr>
          <a:lstStyle>
            <a:lvl1pPr lvl="0" rtl="0" algn="l">
              <a:lnSpc>
                <a:spcPct val="100000"/>
              </a:lnSpc>
              <a:spcBef>
                <a:spcPts val="0"/>
              </a:spcBef>
              <a:spcAft>
                <a:spcPts val="0"/>
              </a:spcAft>
              <a:buClr>
                <a:schemeClr val="dk1"/>
              </a:buClr>
              <a:buSzPts val="4200"/>
              <a:buNone/>
              <a:defRPr sz="4200">
                <a:solidFill>
                  <a:schemeClr val="dk1"/>
                </a:solidFill>
              </a:defRPr>
            </a:lvl1pPr>
            <a:lvl2pPr lvl="1" rtl="0" algn="ctr">
              <a:lnSpc>
                <a:spcPct val="100000"/>
              </a:lnSpc>
              <a:spcBef>
                <a:spcPts val="0"/>
              </a:spcBef>
              <a:spcAft>
                <a:spcPts val="0"/>
              </a:spcAft>
              <a:buClr>
                <a:schemeClr val="dk1"/>
              </a:buClr>
              <a:buSzPts val="3600"/>
              <a:buNone/>
              <a:defRPr sz="3600">
                <a:solidFill>
                  <a:schemeClr val="dk1"/>
                </a:solidFill>
              </a:defRPr>
            </a:lvl2pPr>
            <a:lvl3pPr lvl="2" rtl="0" algn="ctr">
              <a:lnSpc>
                <a:spcPct val="100000"/>
              </a:lnSpc>
              <a:spcBef>
                <a:spcPts val="0"/>
              </a:spcBef>
              <a:spcAft>
                <a:spcPts val="0"/>
              </a:spcAft>
              <a:buClr>
                <a:schemeClr val="dk1"/>
              </a:buClr>
              <a:buSzPts val="3600"/>
              <a:buNone/>
              <a:defRPr sz="3600">
                <a:solidFill>
                  <a:schemeClr val="dk1"/>
                </a:solidFill>
              </a:defRPr>
            </a:lvl3pPr>
            <a:lvl4pPr lvl="3" rtl="0" algn="ctr">
              <a:lnSpc>
                <a:spcPct val="100000"/>
              </a:lnSpc>
              <a:spcBef>
                <a:spcPts val="0"/>
              </a:spcBef>
              <a:spcAft>
                <a:spcPts val="0"/>
              </a:spcAft>
              <a:buClr>
                <a:schemeClr val="dk1"/>
              </a:buClr>
              <a:buSzPts val="3600"/>
              <a:buNone/>
              <a:defRPr sz="3600">
                <a:solidFill>
                  <a:schemeClr val="dk1"/>
                </a:solidFill>
              </a:defRPr>
            </a:lvl4pPr>
            <a:lvl5pPr lvl="4" rtl="0" algn="ctr">
              <a:lnSpc>
                <a:spcPct val="100000"/>
              </a:lnSpc>
              <a:spcBef>
                <a:spcPts val="0"/>
              </a:spcBef>
              <a:spcAft>
                <a:spcPts val="0"/>
              </a:spcAft>
              <a:buClr>
                <a:schemeClr val="dk1"/>
              </a:buClr>
              <a:buSzPts val="3600"/>
              <a:buNone/>
              <a:defRPr sz="3600">
                <a:solidFill>
                  <a:schemeClr val="dk1"/>
                </a:solidFill>
              </a:defRPr>
            </a:lvl5pPr>
            <a:lvl6pPr lvl="5" rtl="0" algn="ctr">
              <a:lnSpc>
                <a:spcPct val="100000"/>
              </a:lnSpc>
              <a:spcBef>
                <a:spcPts val="0"/>
              </a:spcBef>
              <a:spcAft>
                <a:spcPts val="0"/>
              </a:spcAft>
              <a:buClr>
                <a:schemeClr val="dk1"/>
              </a:buClr>
              <a:buSzPts val="3600"/>
              <a:buNone/>
              <a:defRPr sz="3600">
                <a:solidFill>
                  <a:schemeClr val="dk1"/>
                </a:solidFill>
              </a:defRPr>
            </a:lvl6pPr>
            <a:lvl7pPr lvl="6" rtl="0" algn="ctr">
              <a:lnSpc>
                <a:spcPct val="100000"/>
              </a:lnSpc>
              <a:spcBef>
                <a:spcPts val="0"/>
              </a:spcBef>
              <a:spcAft>
                <a:spcPts val="0"/>
              </a:spcAft>
              <a:buClr>
                <a:schemeClr val="dk1"/>
              </a:buClr>
              <a:buSzPts val="3600"/>
              <a:buNone/>
              <a:defRPr sz="3600">
                <a:solidFill>
                  <a:schemeClr val="dk1"/>
                </a:solidFill>
              </a:defRPr>
            </a:lvl7pPr>
            <a:lvl8pPr lvl="7" rtl="0" algn="ctr">
              <a:lnSpc>
                <a:spcPct val="100000"/>
              </a:lnSpc>
              <a:spcBef>
                <a:spcPts val="0"/>
              </a:spcBef>
              <a:spcAft>
                <a:spcPts val="0"/>
              </a:spcAft>
              <a:buClr>
                <a:schemeClr val="dk1"/>
              </a:buClr>
              <a:buSzPts val="3600"/>
              <a:buNone/>
              <a:defRPr sz="3600">
                <a:solidFill>
                  <a:schemeClr val="dk1"/>
                </a:solidFill>
              </a:defRPr>
            </a:lvl8pPr>
            <a:lvl9pPr lvl="8" rtl="0" algn="ctr">
              <a:lnSpc>
                <a:spcPct val="100000"/>
              </a:lnSpc>
              <a:spcBef>
                <a:spcPts val="0"/>
              </a:spcBef>
              <a:spcAft>
                <a:spcPts val="0"/>
              </a:spcAft>
              <a:buClr>
                <a:schemeClr val="dk1"/>
              </a:buClr>
              <a:buSzPts val="3600"/>
              <a:buNone/>
              <a:defRPr sz="3600">
                <a:solidFill>
                  <a:schemeClr val="dk1"/>
                </a:solidFill>
              </a:defRPr>
            </a:lvl9pPr>
          </a:lstStyle>
          <a:p/>
        </p:txBody>
      </p:sp>
      <p:sp>
        <p:nvSpPr>
          <p:cNvPr id="279" name="Google Shape;279;p6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9pPr>
          </a:lstStyle>
          <a:p>
            <a:pPr indent="0" lvl="0" marL="0" rtl="0" algn="r">
              <a:spcBef>
                <a:spcPts val="0"/>
              </a:spcBef>
              <a:spcAft>
                <a:spcPts val="0"/>
              </a:spcAft>
              <a:buNone/>
            </a:pPr>
            <a:fld id="{00000000-1234-1234-1234-123412341234}" type="slidenum">
              <a:rPr lang="en"/>
              <a:t>‹#›</a:t>
            </a:fld>
            <a:endParaRPr/>
          </a:p>
        </p:txBody>
      </p:sp>
      <p:sp>
        <p:nvSpPr>
          <p:cNvPr id="280" name="Google Shape;280;p61"/>
          <p:cNvSpPr txBox="1"/>
          <p:nvPr>
            <p:ph idx="1" type="subTitle"/>
          </p:nvPr>
        </p:nvSpPr>
        <p:spPr>
          <a:xfrm>
            <a:off x="850392" y="2626237"/>
            <a:ext cx="7623000" cy="792600"/>
          </a:xfrm>
          <a:prstGeom prst="rect">
            <a:avLst/>
          </a:prstGeom>
          <a:noFill/>
          <a:ln>
            <a:noFill/>
          </a:ln>
        </p:spPr>
        <p:txBody>
          <a:bodyPr anchorCtr="0" anchor="t" bIns="91425" lIns="0" spcFirstLastPara="1" rIns="91425" wrap="square" tIns="91425">
            <a:noAutofit/>
          </a:bodyPr>
          <a:lstStyle>
            <a:lvl1pPr lvl="0" rtl="0" algn="l">
              <a:lnSpc>
                <a:spcPct val="100000"/>
              </a:lnSpc>
              <a:spcBef>
                <a:spcPts val="0"/>
              </a:spcBef>
              <a:spcAft>
                <a:spcPts val="0"/>
              </a:spcAft>
              <a:buClr>
                <a:schemeClr val="dk1"/>
              </a:buClr>
              <a:buSzPts val="2200"/>
              <a:buNone/>
              <a:defRPr sz="2200">
                <a:solidFill>
                  <a:schemeClr val="dk1"/>
                </a:solidFill>
              </a:defRPr>
            </a:lvl1pPr>
            <a:lvl2pPr lvl="1" rtl="0" algn="l">
              <a:lnSpc>
                <a:spcPct val="100000"/>
              </a:lnSpc>
              <a:spcBef>
                <a:spcPts val="0"/>
              </a:spcBef>
              <a:spcAft>
                <a:spcPts val="0"/>
              </a:spcAft>
              <a:buSzPts val="2200"/>
              <a:buNone/>
              <a:defRPr sz="2200"/>
            </a:lvl2pPr>
            <a:lvl3pPr lvl="2" rtl="0" algn="l">
              <a:lnSpc>
                <a:spcPct val="100000"/>
              </a:lnSpc>
              <a:spcBef>
                <a:spcPts val="0"/>
              </a:spcBef>
              <a:spcAft>
                <a:spcPts val="0"/>
              </a:spcAft>
              <a:buSzPts val="2200"/>
              <a:buNone/>
              <a:defRPr sz="2200"/>
            </a:lvl3pPr>
            <a:lvl4pPr lvl="3" rtl="0" algn="l">
              <a:lnSpc>
                <a:spcPct val="100000"/>
              </a:lnSpc>
              <a:spcBef>
                <a:spcPts val="0"/>
              </a:spcBef>
              <a:spcAft>
                <a:spcPts val="0"/>
              </a:spcAft>
              <a:buSzPts val="2200"/>
              <a:buNone/>
              <a:defRPr sz="2200"/>
            </a:lvl4pPr>
            <a:lvl5pPr lvl="4" rtl="0" algn="l">
              <a:lnSpc>
                <a:spcPct val="100000"/>
              </a:lnSpc>
              <a:spcBef>
                <a:spcPts val="0"/>
              </a:spcBef>
              <a:spcAft>
                <a:spcPts val="0"/>
              </a:spcAft>
              <a:buSzPts val="2200"/>
              <a:buNone/>
              <a:defRPr sz="2200"/>
            </a:lvl5pPr>
            <a:lvl6pPr lvl="5" rtl="0" algn="l">
              <a:lnSpc>
                <a:spcPct val="100000"/>
              </a:lnSpc>
              <a:spcBef>
                <a:spcPts val="0"/>
              </a:spcBef>
              <a:spcAft>
                <a:spcPts val="0"/>
              </a:spcAft>
              <a:buSzPts val="2200"/>
              <a:buNone/>
              <a:defRPr sz="2200"/>
            </a:lvl6pPr>
            <a:lvl7pPr lvl="6" rtl="0" algn="l">
              <a:lnSpc>
                <a:spcPct val="100000"/>
              </a:lnSpc>
              <a:spcBef>
                <a:spcPts val="0"/>
              </a:spcBef>
              <a:spcAft>
                <a:spcPts val="0"/>
              </a:spcAft>
              <a:buSzPts val="2200"/>
              <a:buNone/>
              <a:defRPr sz="2200"/>
            </a:lvl7pPr>
            <a:lvl8pPr lvl="7" rtl="0" algn="l">
              <a:lnSpc>
                <a:spcPct val="100000"/>
              </a:lnSpc>
              <a:spcBef>
                <a:spcPts val="0"/>
              </a:spcBef>
              <a:spcAft>
                <a:spcPts val="0"/>
              </a:spcAft>
              <a:buSzPts val="2200"/>
              <a:buNone/>
              <a:defRPr sz="2200"/>
            </a:lvl8pPr>
            <a:lvl9pPr lvl="8" rtl="0" algn="l">
              <a:lnSpc>
                <a:spcPct val="100000"/>
              </a:lnSpc>
              <a:spcBef>
                <a:spcPts val="0"/>
              </a:spcBef>
              <a:spcAft>
                <a:spcPts val="0"/>
              </a:spcAft>
              <a:buSzPts val="2200"/>
              <a:buNone/>
              <a:defRPr sz="2200"/>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 Business">
  <p:cSld name="SECTION_HEADER_1_1_1">
    <p:bg>
      <p:bgPr>
        <a:solidFill>
          <a:schemeClr val="accent4"/>
        </a:solidFill>
      </p:bgPr>
    </p:bg>
    <p:spTree>
      <p:nvGrpSpPr>
        <p:cNvPr id="30" name="Shape 30"/>
        <p:cNvGrpSpPr/>
        <p:nvPr/>
      </p:nvGrpSpPr>
      <p:grpSpPr>
        <a:xfrm>
          <a:off x="0" y="0"/>
          <a:ext cx="0" cy="0"/>
          <a:chOff x="0" y="0"/>
          <a:chExt cx="0" cy="0"/>
        </a:xfrm>
      </p:grpSpPr>
      <p:sp>
        <p:nvSpPr>
          <p:cNvPr id="31" name="Google Shape;31;p7"/>
          <p:cNvSpPr txBox="1"/>
          <p:nvPr>
            <p:ph type="title"/>
          </p:nvPr>
        </p:nvSpPr>
        <p:spPr>
          <a:xfrm>
            <a:off x="850392" y="1133347"/>
            <a:ext cx="7960200" cy="1561500"/>
          </a:xfrm>
          <a:prstGeom prst="rect">
            <a:avLst/>
          </a:prstGeom>
        </p:spPr>
        <p:txBody>
          <a:bodyPr anchorCtr="0" anchor="b" bIns="91425" lIns="0" spcFirstLastPara="1" rIns="91425" wrap="square" tIns="91425">
            <a:noAutofit/>
          </a:bodyPr>
          <a:lstStyle>
            <a:lvl1pPr lvl="0" rtl="0">
              <a:spcBef>
                <a:spcPts val="0"/>
              </a:spcBef>
              <a:spcAft>
                <a:spcPts val="0"/>
              </a:spcAft>
              <a:buClr>
                <a:schemeClr val="dk1"/>
              </a:buClr>
              <a:buSzPts val="4200"/>
              <a:buNone/>
              <a:defRPr sz="4200">
                <a:solidFill>
                  <a:schemeClr val="dk1"/>
                </a:solidFill>
              </a:defRPr>
            </a:lvl1pPr>
            <a:lvl2pPr lvl="1" rtl="0" algn="ctr">
              <a:spcBef>
                <a:spcPts val="0"/>
              </a:spcBef>
              <a:spcAft>
                <a:spcPts val="0"/>
              </a:spcAft>
              <a:buClr>
                <a:schemeClr val="dk1"/>
              </a:buClr>
              <a:buSzPts val="3600"/>
              <a:buNone/>
              <a:defRPr sz="3600">
                <a:solidFill>
                  <a:schemeClr val="dk1"/>
                </a:solidFill>
              </a:defRPr>
            </a:lvl2pPr>
            <a:lvl3pPr lvl="2" rtl="0" algn="ctr">
              <a:spcBef>
                <a:spcPts val="0"/>
              </a:spcBef>
              <a:spcAft>
                <a:spcPts val="0"/>
              </a:spcAft>
              <a:buClr>
                <a:schemeClr val="dk1"/>
              </a:buClr>
              <a:buSzPts val="3600"/>
              <a:buNone/>
              <a:defRPr sz="3600">
                <a:solidFill>
                  <a:schemeClr val="dk1"/>
                </a:solidFill>
              </a:defRPr>
            </a:lvl3pPr>
            <a:lvl4pPr lvl="3" rtl="0" algn="ctr">
              <a:spcBef>
                <a:spcPts val="0"/>
              </a:spcBef>
              <a:spcAft>
                <a:spcPts val="0"/>
              </a:spcAft>
              <a:buClr>
                <a:schemeClr val="dk1"/>
              </a:buClr>
              <a:buSzPts val="3600"/>
              <a:buNone/>
              <a:defRPr sz="3600">
                <a:solidFill>
                  <a:schemeClr val="dk1"/>
                </a:solidFill>
              </a:defRPr>
            </a:lvl4pPr>
            <a:lvl5pPr lvl="4" rtl="0" algn="ctr">
              <a:spcBef>
                <a:spcPts val="0"/>
              </a:spcBef>
              <a:spcAft>
                <a:spcPts val="0"/>
              </a:spcAft>
              <a:buClr>
                <a:schemeClr val="dk1"/>
              </a:buClr>
              <a:buSzPts val="3600"/>
              <a:buNone/>
              <a:defRPr sz="3600">
                <a:solidFill>
                  <a:schemeClr val="dk1"/>
                </a:solidFill>
              </a:defRPr>
            </a:lvl5pPr>
            <a:lvl6pPr lvl="5" rtl="0" algn="ctr">
              <a:spcBef>
                <a:spcPts val="0"/>
              </a:spcBef>
              <a:spcAft>
                <a:spcPts val="0"/>
              </a:spcAft>
              <a:buClr>
                <a:schemeClr val="dk1"/>
              </a:buClr>
              <a:buSzPts val="3600"/>
              <a:buNone/>
              <a:defRPr sz="3600">
                <a:solidFill>
                  <a:schemeClr val="dk1"/>
                </a:solidFill>
              </a:defRPr>
            </a:lvl6pPr>
            <a:lvl7pPr lvl="6" rtl="0" algn="ctr">
              <a:spcBef>
                <a:spcPts val="0"/>
              </a:spcBef>
              <a:spcAft>
                <a:spcPts val="0"/>
              </a:spcAft>
              <a:buClr>
                <a:schemeClr val="dk1"/>
              </a:buClr>
              <a:buSzPts val="3600"/>
              <a:buNone/>
              <a:defRPr sz="3600">
                <a:solidFill>
                  <a:schemeClr val="dk1"/>
                </a:solidFill>
              </a:defRPr>
            </a:lvl7pPr>
            <a:lvl8pPr lvl="7" rtl="0" algn="ctr">
              <a:spcBef>
                <a:spcPts val="0"/>
              </a:spcBef>
              <a:spcAft>
                <a:spcPts val="0"/>
              </a:spcAft>
              <a:buClr>
                <a:schemeClr val="dk1"/>
              </a:buClr>
              <a:buSzPts val="3600"/>
              <a:buNone/>
              <a:defRPr sz="3600">
                <a:solidFill>
                  <a:schemeClr val="dk1"/>
                </a:solidFill>
              </a:defRPr>
            </a:lvl8pPr>
            <a:lvl9pPr lvl="8" rtl="0" algn="ctr">
              <a:spcBef>
                <a:spcPts val="0"/>
              </a:spcBef>
              <a:spcAft>
                <a:spcPts val="0"/>
              </a:spcAft>
              <a:buClr>
                <a:schemeClr val="dk1"/>
              </a:buClr>
              <a:buSzPts val="3600"/>
              <a:buNone/>
              <a:defRPr sz="3600">
                <a:solidFill>
                  <a:schemeClr val="dk1"/>
                </a:solidFill>
              </a:defRPr>
            </a:lvl9pPr>
          </a:lstStyle>
          <a:p/>
        </p:txBody>
      </p:sp>
      <p:sp>
        <p:nvSpPr>
          <p:cNvPr id="32" name="Google Shape;32;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3" name="Google Shape;33;p7"/>
          <p:cNvSpPr txBox="1"/>
          <p:nvPr>
            <p:ph idx="1" type="subTitle"/>
          </p:nvPr>
        </p:nvSpPr>
        <p:spPr>
          <a:xfrm>
            <a:off x="850392" y="2626237"/>
            <a:ext cx="7623000" cy="792600"/>
          </a:xfrm>
          <a:prstGeom prst="rect">
            <a:avLst/>
          </a:prstGeom>
        </p:spPr>
        <p:txBody>
          <a:bodyPr anchorCtr="0" anchor="t" bIns="91425" lIns="0" spcFirstLastPara="1" rIns="91425" wrap="square" tIns="91425">
            <a:noAutofit/>
          </a:bodyPr>
          <a:lstStyle>
            <a:lvl1pPr lvl="0" rtl="0">
              <a:lnSpc>
                <a:spcPct val="100000"/>
              </a:lnSpc>
              <a:spcBef>
                <a:spcPts val="0"/>
              </a:spcBef>
              <a:spcAft>
                <a:spcPts val="0"/>
              </a:spcAft>
              <a:buClr>
                <a:schemeClr val="dk1"/>
              </a:buClr>
              <a:buSzPts val="2200"/>
              <a:buNone/>
              <a:defRPr sz="2200">
                <a:solidFill>
                  <a:schemeClr val="dk1"/>
                </a:solidFill>
              </a:defRPr>
            </a:lvl1pPr>
            <a:lvl2pPr lvl="1" rtl="0">
              <a:lnSpc>
                <a:spcPct val="100000"/>
              </a:lnSpc>
              <a:spcBef>
                <a:spcPts val="0"/>
              </a:spcBef>
              <a:spcAft>
                <a:spcPts val="0"/>
              </a:spcAft>
              <a:buSzPts val="2200"/>
              <a:buNone/>
              <a:defRPr sz="2200"/>
            </a:lvl2pPr>
            <a:lvl3pPr lvl="2" rtl="0">
              <a:lnSpc>
                <a:spcPct val="100000"/>
              </a:lnSpc>
              <a:spcBef>
                <a:spcPts val="0"/>
              </a:spcBef>
              <a:spcAft>
                <a:spcPts val="0"/>
              </a:spcAft>
              <a:buSzPts val="2200"/>
              <a:buNone/>
              <a:defRPr sz="2200"/>
            </a:lvl3pPr>
            <a:lvl4pPr lvl="3" rtl="0">
              <a:lnSpc>
                <a:spcPct val="100000"/>
              </a:lnSpc>
              <a:spcBef>
                <a:spcPts val="0"/>
              </a:spcBef>
              <a:spcAft>
                <a:spcPts val="0"/>
              </a:spcAft>
              <a:buSzPts val="2200"/>
              <a:buNone/>
              <a:defRPr sz="2200"/>
            </a:lvl4pPr>
            <a:lvl5pPr lvl="4" rtl="0">
              <a:lnSpc>
                <a:spcPct val="100000"/>
              </a:lnSpc>
              <a:spcBef>
                <a:spcPts val="0"/>
              </a:spcBef>
              <a:spcAft>
                <a:spcPts val="0"/>
              </a:spcAft>
              <a:buSzPts val="2200"/>
              <a:buNone/>
              <a:defRPr sz="2200"/>
            </a:lvl5pPr>
            <a:lvl6pPr lvl="5" rtl="0">
              <a:lnSpc>
                <a:spcPct val="100000"/>
              </a:lnSpc>
              <a:spcBef>
                <a:spcPts val="0"/>
              </a:spcBef>
              <a:spcAft>
                <a:spcPts val="0"/>
              </a:spcAft>
              <a:buSzPts val="2200"/>
              <a:buNone/>
              <a:defRPr sz="2200"/>
            </a:lvl6pPr>
            <a:lvl7pPr lvl="6" rtl="0">
              <a:lnSpc>
                <a:spcPct val="100000"/>
              </a:lnSpc>
              <a:spcBef>
                <a:spcPts val="0"/>
              </a:spcBef>
              <a:spcAft>
                <a:spcPts val="0"/>
              </a:spcAft>
              <a:buSzPts val="2200"/>
              <a:buNone/>
              <a:defRPr sz="2200"/>
            </a:lvl7pPr>
            <a:lvl8pPr lvl="7" rtl="0">
              <a:lnSpc>
                <a:spcPct val="100000"/>
              </a:lnSpc>
              <a:spcBef>
                <a:spcPts val="0"/>
              </a:spcBef>
              <a:spcAft>
                <a:spcPts val="0"/>
              </a:spcAft>
              <a:buSzPts val="2200"/>
              <a:buNone/>
              <a:defRPr sz="2200"/>
            </a:lvl8pPr>
            <a:lvl9pPr lvl="8" rtl="0">
              <a:lnSpc>
                <a:spcPct val="100000"/>
              </a:lnSpc>
              <a:spcBef>
                <a:spcPts val="0"/>
              </a:spcBef>
              <a:spcAft>
                <a:spcPts val="0"/>
              </a:spcAft>
              <a:buSzPts val="2200"/>
              <a:buNone/>
              <a:defRPr sz="2200"/>
            </a:lvl9pPr>
          </a:lstStyle>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 Income">
  <p:cSld name="SECTION_HEADER_1_1_1_1_1_1_1_1_1_1_1_1">
    <p:bg>
      <p:bgPr>
        <a:solidFill>
          <a:srgbClr val="FF4F03"/>
        </a:solidFill>
      </p:bgPr>
    </p:bg>
    <p:spTree>
      <p:nvGrpSpPr>
        <p:cNvPr id="281" name="Shape 281"/>
        <p:cNvGrpSpPr/>
        <p:nvPr/>
      </p:nvGrpSpPr>
      <p:grpSpPr>
        <a:xfrm>
          <a:off x="0" y="0"/>
          <a:ext cx="0" cy="0"/>
          <a:chOff x="0" y="0"/>
          <a:chExt cx="0" cy="0"/>
        </a:xfrm>
      </p:grpSpPr>
      <p:sp>
        <p:nvSpPr>
          <p:cNvPr id="282" name="Google Shape;282;p62"/>
          <p:cNvSpPr txBox="1"/>
          <p:nvPr>
            <p:ph type="title"/>
          </p:nvPr>
        </p:nvSpPr>
        <p:spPr>
          <a:xfrm>
            <a:off x="850392" y="1133347"/>
            <a:ext cx="7960200" cy="1561500"/>
          </a:xfrm>
          <a:prstGeom prst="rect">
            <a:avLst/>
          </a:prstGeom>
          <a:noFill/>
          <a:ln>
            <a:noFill/>
          </a:ln>
        </p:spPr>
        <p:txBody>
          <a:bodyPr anchorCtr="0" anchor="b" bIns="91425" lIns="0" spcFirstLastPara="1" rIns="91425" wrap="square" tIns="91425">
            <a:noAutofit/>
          </a:bodyPr>
          <a:lstStyle>
            <a:lvl1pPr lvl="0" rtl="0" algn="l">
              <a:lnSpc>
                <a:spcPct val="100000"/>
              </a:lnSpc>
              <a:spcBef>
                <a:spcPts val="0"/>
              </a:spcBef>
              <a:spcAft>
                <a:spcPts val="0"/>
              </a:spcAft>
              <a:buClr>
                <a:schemeClr val="dk1"/>
              </a:buClr>
              <a:buSzPts val="4200"/>
              <a:buNone/>
              <a:defRPr sz="4200">
                <a:solidFill>
                  <a:schemeClr val="dk1"/>
                </a:solidFill>
              </a:defRPr>
            </a:lvl1pPr>
            <a:lvl2pPr lvl="1" rtl="0" algn="ctr">
              <a:lnSpc>
                <a:spcPct val="100000"/>
              </a:lnSpc>
              <a:spcBef>
                <a:spcPts val="0"/>
              </a:spcBef>
              <a:spcAft>
                <a:spcPts val="0"/>
              </a:spcAft>
              <a:buClr>
                <a:schemeClr val="dk1"/>
              </a:buClr>
              <a:buSzPts val="3600"/>
              <a:buNone/>
              <a:defRPr sz="3600">
                <a:solidFill>
                  <a:schemeClr val="dk1"/>
                </a:solidFill>
              </a:defRPr>
            </a:lvl2pPr>
            <a:lvl3pPr lvl="2" rtl="0" algn="ctr">
              <a:lnSpc>
                <a:spcPct val="100000"/>
              </a:lnSpc>
              <a:spcBef>
                <a:spcPts val="0"/>
              </a:spcBef>
              <a:spcAft>
                <a:spcPts val="0"/>
              </a:spcAft>
              <a:buClr>
                <a:schemeClr val="dk1"/>
              </a:buClr>
              <a:buSzPts val="3600"/>
              <a:buNone/>
              <a:defRPr sz="3600">
                <a:solidFill>
                  <a:schemeClr val="dk1"/>
                </a:solidFill>
              </a:defRPr>
            </a:lvl3pPr>
            <a:lvl4pPr lvl="3" rtl="0" algn="ctr">
              <a:lnSpc>
                <a:spcPct val="100000"/>
              </a:lnSpc>
              <a:spcBef>
                <a:spcPts val="0"/>
              </a:spcBef>
              <a:spcAft>
                <a:spcPts val="0"/>
              </a:spcAft>
              <a:buClr>
                <a:schemeClr val="dk1"/>
              </a:buClr>
              <a:buSzPts val="3600"/>
              <a:buNone/>
              <a:defRPr sz="3600">
                <a:solidFill>
                  <a:schemeClr val="dk1"/>
                </a:solidFill>
              </a:defRPr>
            </a:lvl4pPr>
            <a:lvl5pPr lvl="4" rtl="0" algn="ctr">
              <a:lnSpc>
                <a:spcPct val="100000"/>
              </a:lnSpc>
              <a:spcBef>
                <a:spcPts val="0"/>
              </a:spcBef>
              <a:spcAft>
                <a:spcPts val="0"/>
              </a:spcAft>
              <a:buClr>
                <a:schemeClr val="dk1"/>
              </a:buClr>
              <a:buSzPts val="3600"/>
              <a:buNone/>
              <a:defRPr sz="3600">
                <a:solidFill>
                  <a:schemeClr val="dk1"/>
                </a:solidFill>
              </a:defRPr>
            </a:lvl5pPr>
            <a:lvl6pPr lvl="5" rtl="0" algn="ctr">
              <a:lnSpc>
                <a:spcPct val="100000"/>
              </a:lnSpc>
              <a:spcBef>
                <a:spcPts val="0"/>
              </a:spcBef>
              <a:spcAft>
                <a:spcPts val="0"/>
              </a:spcAft>
              <a:buClr>
                <a:schemeClr val="dk1"/>
              </a:buClr>
              <a:buSzPts val="3600"/>
              <a:buNone/>
              <a:defRPr sz="3600">
                <a:solidFill>
                  <a:schemeClr val="dk1"/>
                </a:solidFill>
              </a:defRPr>
            </a:lvl6pPr>
            <a:lvl7pPr lvl="6" rtl="0" algn="ctr">
              <a:lnSpc>
                <a:spcPct val="100000"/>
              </a:lnSpc>
              <a:spcBef>
                <a:spcPts val="0"/>
              </a:spcBef>
              <a:spcAft>
                <a:spcPts val="0"/>
              </a:spcAft>
              <a:buClr>
                <a:schemeClr val="dk1"/>
              </a:buClr>
              <a:buSzPts val="3600"/>
              <a:buNone/>
              <a:defRPr sz="3600">
                <a:solidFill>
                  <a:schemeClr val="dk1"/>
                </a:solidFill>
              </a:defRPr>
            </a:lvl7pPr>
            <a:lvl8pPr lvl="7" rtl="0" algn="ctr">
              <a:lnSpc>
                <a:spcPct val="100000"/>
              </a:lnSpc>
              <a:spcBef>
                <a:spcPts val="0"/>
              </a:spcBef>
              <a:spcAft>
                <a:spcPts val="0"/>
              </a:spcAft>
              <a:buClr>
                <a:schemeClr val="dk1"/>
              </a:buClr>
              <a:buSzPts val="3600"/>
              <a:buNone/>
              <a:defRPr sz="3600">
                <a:solidFill>
                  <a:schemeClr val="dk1"/>
                </a:solidFill>
              </a:defRPr>
            </a:lvl8pPr>
            <a:lvl9pPr lvl="8" rtl="0" algn="ctr">
              <a:lnSpc>
                <a:spcPct val="100000"/>
              </a:lnSpc>
              <a:spcBef>
                <a:spcPts val="0"/>
              </a:spcBef>
              <a:spcAft>
                <a:spcPts val="0"/>
              </a:spcAft>
              <a:buClr>
                <a:schemeClr val="dk1"/>
              </a:buClr>
              <a:buSzPts val="3600"/>
              <a:buNone/>
              <a:defRPr sz="3600">
                <a:solidFill>
                  <a:schemeClr val="dk1"/>
                </a:solidFill>
              </a:defRPr>
            </a:lvl9pPr>
          </a:lstStyle>
          <a:p/>
        </p:txBody>
      </p:sp>
      <p:sp>
        <p:nvSpPr>
          <p:cNvPr id="283" name="Google Shape;283;p6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9pPr>
          </a:lstStyle>
          <a:p>
            <a:pPr indent="0" lvl="0" marL="0" rtl="0" algn="r">
              <a:spcBef>
                <a:spcPts val="0"/>
              </a:spcBef>
              <a:spcAft>
                <a:spcPts val="0"/>
              </a:spcAft>
              <a:buNone/>
            </a:pPr>
            <a:fld id="{00000000-1234-1234-1234-123412341234}" type="slidenum">
              <a:rPr lang="en"/>
              <a:t>‹#›</a:t>
            </a:fld>
            <a:endParaRPr/>
          </a:p>
        </p:txBody>
      </p:sp>
      <p:sp>
        <p:nvSpPr>
          <p:cNvPr id="284" name="Google Shape;284;p62"/>
          <p:cNvSpPr txBox="1"/>
          <p:nvPr>
            <p:ph idx="1" type="subTitle"/>
          </p:nvPr>
        </p:nvSpPr>
        <p:spPr>
          <a:xfrm>
            <a:off x="850392" y="2626237"/>
            <a:ext cx="7623000" cy="792600"/>
          </a:xfrm>
          <a:prstGeom prst="rect">
            <a:avLst/>
          </a:prstGeom>
          <a:noFill/>
          <a:ln>
            <a:noFill/>
          </a:ln>
        </p:spPr>
        <p:txBody>
          <a:bodyPr anchorCtr="0" anchor="t" bIns="91425" lIns="0" spcFirstLastPara="1" rIns="91425" wrap="square" tIns="91425">
            <a:noAutofit/>
          </a:bodyPr>
          <a:lstStyle>
            <a:lvl1pPr lvl="0" rtl="0" algn="l">
              <a:lnSpc>
                <a:spcPct val="100000"/>
              </a:lnSpc>
              <a:spcBef>
                <a:spcPts val="0"/>
              </a:spcBef>
              <a:spcAft>
                <a:spcPts val="0"/>
              </a:spcAft>
              <a:buClr>
                <a:schemeClr val="dk1"/>
              </a:buClr>
              <a:buSzPts val="2200"/>
              <a:buNone/>
              <a:defRPr sz="2200">
                <a:solidFill>
                  <a:schemeClr val="dk1"/>
                </a:solidFill>
              </a:defRPr>
            </a:lvl1pPr>
            <a:lvl2pPr lvl="1" rtl="0" algn="l">
              <a:lnSpc>
                <a:spcPct val="100000"/>
              </a:lnSpc>
              <a:spcBef>
                <a:spcPts val="0"/>
              </a:spcBef>
              <a:spcAft>
                <a:spcPts val="0"/>
              </a:spcAft>
              <a:buSzPts val="2200"/>
              <a:buNone/>
              <a:defRPr sz="2200"/>
            </a:lvl2pPr>
            <a:lvl3pPr lvl="2" rtl="0" algn="l">
              <a:lnSpc>
                <a:spcPct val="100000"/>
              </a:lnSpc>
              <a:spcBef>
                <a:spcPts val="0"/>
              </a:spcBef>
              <a:spcAft>
                <a:spcPts val="0"/>
              </a:spcAft>
              <a:buSzPts val="2200"/>
              <a:buNone/>
              <a:defRPr sz="2200"/>
            </a:lvl3pPr>
            <a:lvl4pPr lvl="3" rtl="0" algn="l">
              <a:lnSpc>
                <a:spcPct val="100000"/>
              </a:lnSpc>
              <a:spcBef>
                <a:spcPts val="0"/>
              </a:spcBef>
              <a:spcAft>
                <a:spcPts val="0"/>
              </a:spcAft>
              <a:buSzPts val="2200"/>
              <a:buNone/>
              <a:defRPr sz="2200"/>
            </a:lvl4pPr>
            <a:lvl5pPr lvl="4" rtl="0" algn="l">
              <a:lnSpc>
                <a:spcPct val="100000"/>
              </a:lnSpc>
              <a:spcBef>
                <a:spcPts val="0"/>
              </a:spcBef>
              <a:spcAft>
                <a:spcPts val="0"/>
              </a:spcAft>
              <a:buSzPts val="2200"/>
              <a:buNone/>
              <a:defRPr sz="2200"/>
            </a:lvl5pPr>
            <a:lvl6pPr lvl="5" rtl="0" algn="l">
              <a:lnSpc>
                <a:spcPct val="100000"/>
              </a:lnSpc>
              <a:spcBef>
                <a:spcPts val="0"/>
              </a:spcBef>
              <a:spcAft>
                <a:spcPts val="0"/>
              </a:spcAft>
              <a:buSzPts val="2200"/>
              <a:buNone/>
              <a:defRPr sz="2200"/>
            </a:lvl6pPr>
            <a:lvl7pPr lvl="6" rtl="0" algn="l">
              <a:lnSpc>
                <a:spcPct val="100000"/>
              </a:lnSpc>
              <a:spcBef>
                <a:spcPts val="0"/>
              </a:spcBef>
              <a:spcAft>
                <a:spcPts val="0"/>
              </a:spcAft>
              <a:buSzPts val="2200"/>
              <a:buNone/>
              <a:defRPr sz="2200"/>
            </a:lvl7pPr>
            <a:lvl8pPr lvl="7" rtl="0" algn="l">
              <a:lnSpc>
                <a:spcPct val="100000"/>
              </a:lnSpc>
              <a:spcBef>
                <a:spcPts val="0"/>
              </a:spcBef>
              <a:spcAft>
                <a:spcPts val="0"/>
              </a:spcAft>
              <a:buSzPts val="2200"/>
              <a:buNone/>
              <a:defRPr sz="2200"/>
            </a:lvl8pPr>
            <a:lvl9pPr lvl="8" rtl="0" algn="l">
              <a:lnSpc>
                <a:spcPct val="100000"/>
              </a:lnSpc>
              <a:spcBef>
                <a:spcPts val="0"/>
              </a:spcBef>
              <a:spcAft>
                <a:spcPts val="0"/>
              </a:spcAft>
              <a:buSzPts val="2200"/>
              <a:buNone/>
              <a:defRPr sz="2200"/>
            </a:lvl9pPr>
          </a:lstStyle>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85" name="Shape 285"/>
        <p:cNvGrpSpPr/>
        <p:nvPr/>
      </p:nvGrpSpPr>
      <p:grpSpPr>
        <a:xfrm>
          <a:off x="0" y="0"/>
          <a:ext cx="0" cy="0"/>
          <a:chOff x="0" y="0"/>
          <a:chExt cx="0" cy="0"/>
        </a:xfrm>
      </p:grpSpPr>
      <p:pic>
        <p:nvPicPr>
          <p:cNvPr id="286" name="Google Shape;286;p63"/>
          <p:cNvPicPr preferRelativeResize="0"/>
          <p:nvPr/>
        </p:nvPicPr>
        <p:blipFill>
          <a:blip r:embed="rId2">
            <a:alphaModFix amt="60000"/>
          </a:blip>
          <a:stretch>
            <a:fillRect/>
          </a:stretch>
        </p:blipFill>
        <p:spPr>
          <a:xfrm>
            <a:off x="738250" y="10"/>
            <a:ext cx="8405746" cy="5143500"/>
          </a:xfrm>
          <a:prstGeom prst="rect">
            <a:avLst/>
          </a:prstGeom>
          <a:noFill/>
          <a:ln>
            <a:noFill/>
          </a:ln>
        </p:spPr>
      </p:pic>
      <p:sp>
        <p:nvSpPr>
          <p:cNvPr id="287" name="Google Shape;287;p63"/>
          <p:cNvSpPr txBox="1"/>
          <p:nvPr>
            <p:ph type="title"/>
          </p:nvPr>
        </p:nvSpPr>
        <p:spPr>
          <a:xfrm>
            <a:off x="457200" y="365644"/>
            <a:ext cx="7772400" cy="572700"/>
          </a:xfrm>
          <a:prstGeom prst="rect">
            <a:avLst/>
          </a:prstGeom>
          <a:noFill/>
          <a:ln>
            <a:noFill/>
          </a:ln>
        </p:spPr>
        <p:txBody>
          <a:bodyPr anchorCtr="0" anchor="t" bIns="91425" lIns="0" spcFirstLastPara="1" rIns="91425" wrap="square" tIns="91425">
            <a:noAutofit/>
          </a:bodyPr>
          <a:lstStyle>
            <a:lvl1pPr lvl="0" rtl="0" algn="l">
              <a:lnSpc>
                <a:spcPct val="100000"/>
              </a:lnSpc>
              <a:spcBef>
                <a:spcPts val="0"/>
              </a:spcBef>
              <a:spcAft>
                <a:spcPts val="0"/>
              </a:spcAft>
              <a:buSzPts val="3000"/>
              <a:buNone/>
              <a:defRPr/>
            </a:lvl1pPr>
            <a:lvl2pPr lvl="1" rtl="0" algn="l">
              <a:lnSpc>
                <a:spcPct val="100000"/>
              </a:lnSpc>
              <a:spcBef>
                <a:spcPts val="0"/>
              </a:spcBef>
              <a:spcAft>
                <a:spcPts val="0"/>
              </a:spcAft>
              <a:buSzPts val="3000"/>
              <a:buNone/>
              <a:defRPr/>
            </a:lvl2pPr>
            <a:lvl3pPr lvl="2" rtl="0" algn="l">
              <a:lnSpc>
                <a:spcPct val="100000"/>
              </a:lnSpc>
              <a:spcBef>
                <a:spcPts val="0"/>
              </a:spcBef>
              <a:spcAft>
                <a:spcPts val="0"/>
              </a:spcAft>
              <a:buSzPts val="3000"/>
              <a:buNone/>
              <a:defRPr/>
            </a:lvl3pPr>
            <a:lvl4pPr lvl="3" rtl="0" algn="l">
              <a:lnSpc>
                <a:spcPct val="100000"/>
              </a:lnSpc>
              <a:spcBef>
                <a:spcPts val="0"/>
              </a:spcBef>
              <a:spcAft>
                <a:spcPts val="0"/>
              </a:spcAft>
              <a:buSzPts val="3000"/>
              <a:buNone/>
              <a:defRPr/>
            </a:lvl4pPr>
            <a:lvl5pPr lvl="4" rtl="0" algn="l">
              <a:lnSpc>
                <a:spcPct val="100000"/>
              </a:lnSpc>
              <a:spcBef>
                <a:spcPts val="0"/>
              </a:spcBef>
              <a:spcAft>
                <a:spcPts val="0"/>
              </a:spcAft>
              <a:buSzPts val="3000"/>
              <a:buNone/>
              <a:defRPr/>
            </a:lvl5pPr>
            <a:lvl6pPr lvl="5" rtl="0" algn="l">
              <a:lnSpc>
                <a:spcPct val="100000"/>
              </a:lnSpc>
              <a:spcBef>
                <a:spcPts val="0"/>
              </a:spcBef>
              <a:spcAft>
                <a:spcPts val="0"/>
              </a:spcAft>
              <a:buSzPts val="3000"/>
              <a:buNone/>
              <a:defRPr/>
            </a:lvl6pPr>
            <a:lvl7pPr lvl="6" rtl="0" algn="l">
              <a:lnSpc>
                <a:spcPct val="100000"/>
              </a:lnSpc>
              <a:spcBef>
                <a:spcPts val="0"/>
              </a:spcBef>
              <a:spcAft>
                <a:spcPts val="0"/>
              </a:spcAft>
              <a:buSzPts val="3000"/>
              <a:buNone/>
              <a:defRPr/>
            </a:lvl7pPr>
            <a:lvl8pPr lvl="7" rtl="0" algn="l">
              <a:lnSpc>
                <a:spcPct val="100000"/>
              </a:lnSpc>
              <a:spcBef>
                <a:spcPts val="0"/>
              </a:spcBef>
              <a:spcAft>
                <a:spcPts val="0"/>
              </a:spcAft>
              <a:buSzPts val="3000"/>
              <a:buNone/>
              <a:defRPr/>
            </a:lvl8pPr>
            <a:lvl9pPr lvl="8" rtl="0" algn="l">
              <a:lnSpc>
                <a:spcPct val="100000"/>
              </a:lnSpc>
              <a:spcBef>
                <a:spcPts val="0"/>
              </a:spcBef>
              <a:spcAft>
                <a:spcPts val="0"/>
              </a:spcAft>
              <a:buSzPts val="3000"/>
              <a:buNone/>
              <a:defRPr/>
            </a:lvl9pPr>
          </a:lstStyle>
          <a:p/>
        </p:txBody>
      </p:sp>
      <p:sp>
        <p:nvSpPr>
          <p:cNvPr id="288" name="Google Shape;288;p63"/>
          <p:cNvSpPr txBox="1"/>
          <p:nvPr>
            <p:ph idx="1" type="body"/>
          </p:nvPr>
        </p:nvSpPr>
        <p:spPr>
          <a:xfrm>
            <a:off x="775650" y="1234350"/>
            <a:ext cx="7589400" cy="3002400"/>
          </a:xfrm>
          <a:prstGeom prst="rect">
            <a:avLst/>
          </a:prstGeom>
          <a:noFill/>
          <a:ln>
            <a:noFill/>
          </a:ln>
        </p:spPr>
        <p:txBody>
          <a:bodyPr anchorCtr="0" anchor="t" bIns="91425" lIns="0" spcFirstLastPara="1" rIns="91425" wrap="square" tIns="91425">
            <a:noAutofit/>
          </a:bodyPr>
          <a:lstStyle>
            <a:lvl1pPr indent="-361950" lvl="0" marL="457200" rtl="0" algn="l">
              <a:lnSpc>
                <a:spcPct val="115000"/>
              </a:lnSpc>
              <a:spcBef>
                <a:spcPts val="0"/>
              </a:spcBef>
              <a:spcAft>
                <a:spcPts val="0"/>
              </a:spcAft>
              <a:buSzPts val="2100"/>
              <a:buChar char="■"/>
              <a:defRPr/>
            </a:lvl1pPr>
            <a:lvl2pPr indent="-342900" lvl="1" marL="914400" rtl="0" algn="l">
              <a:lnSpc>
                <a:spcPct val="115000"/>
              </a:lnSpc>
              <a:spcBef>
                <a:spcPts val="1600"/>
              </a:spcBef>
              <a:spcAft>
                <a:spcPts val="0"/>
              </a:spcAft>
              <a:buSzPts val="1800"/>
              <a:buChar char="■"/>
              <a:defRPr/>
            </a:lvl2pPr>
            <a:lvl3pPr indent="-330200" lvl="2" marL="1371600" rtl="0" algn="l">
              <a:lnSpc>
                <a:spcPct val="115000"/>
              </a:lnSpc>
              <a:spcBef>
                <a:spcPts val="1600"/>
              </a:spcBef>
              <a:spcAft>
                <a:spcPts val="0"/>
              </a:spcAft>
              <a:buSzPts val="1600"/>
              <a:buChar char="■"/>
              <a:defRPr/>
            </a:lvl3pPr>
            <a:lvl4pPr indent="-330200" lvl="3" marL="1828800" rtl="0" algn="l">
              <a:lnSpc>
                <a:spcPct val="115000"/>
              </a:lnSpc>
              <a:spcBef>
                <a:spcPts val="1600"/>
              </a:spcBef>
              <a:spcAft>
                <a:spcPts val="0"/>
              </a:spcAft>
              <a:buSzPts val="1600"/>
              <a:buChar char="■"/>
              <a:defRPr/>
            </a:lvl4pPr>
            <a:lvl5pPr indent="-317500" lvl="4" marL="2286000" rtl="0" algn="l">
              <a:lnSpc>
                <a:spcPct val="115000"/>
              </a:lnSpc>
              <a:spcBef>
                <a:spcPts val="1600"/>
              </a:spcBef>
              <a:spcAft>
                <a:spcPts val="0"/>
              </a:spcAft>
              <a:buSzPts val="1400"/>
              <a:buChar char="■"/>
              <a:defRPr/>
            </a:lvl5pPr>
            <a:lvl6pPr indent="-317500" lvl="5" marL="2743200" rtl="0" algn="l">
              <a:lnSpc>
                <a:spcPct val="115000"/>
              </a:lnSpc>
              <a:spcBef>
                <a:spcPts val="1600"/>
              </a:spcBef>
              <a:spcAft>
                <a:spcPts val="0"/>
              </a:spcAft>
              <a:buSzPts val="1400"/>
              <a:buChar char="■"/>
              <a:defRPr/>
            </a:lvl6pPr>
            <a:lvl7pPr indent="-304800" lvl="6" marL="3200400" rtl="0" algn="l">
              <a:lnSpc>
                <a:spcPct val="115000"/>
              </a:lnSpc>
              <a:spcBef>
                <a:spcPts val="1600"/>
              </a:spcBef>
              <a:spcAft>
                <a:spcPts val="0"/>
              </a:spcAft>
              <a:buSzPts val="1200"/>
              <a:buChar char="■"/>
              <a:defRPr/>
            </a:lvl7pPr>
            <a:lvl8pPr indent="-304800" lvl="7" marL="3657600" rtl="0" algn="l">
              <a:lnSpc>
                <a:spcPct val="115000"/>
              </a:lnSpc>
              <a:spcBef>
                <a:spcPts val="1600"/>
              </a:spcBef>
              <a:spcAft>
                <a:spcPts val="0"/>
              </a:spcAft>
              <a:buSzPts val="1200"/>
              <a:buChar char="■"/>
              <a:defRPr/>
            </a:lvl8pPr>
            <a:lvl9pPr indent="-304800" lvl="8" marL="4114800" rtl="0" algn="l">
              <a:lnSpc>
                <a:spcPct val="115000"/>
              </a:lnSpc>
              <a:spcBef>
                <a:spcPts val="1600"/>
              </a:spcBef>
              <a:spcAft>
                <a:spcPts val="1600"/>
              </a:spcAft>
              <a:buSzPts val="1200"/>
              <a:buChar char="■"/>
              <a:defRPr/>
            </a:lvl9pPr>
          </a:lstStyle>
          <a:p/>
        </p:txBody>
      </p:sp>
      <p:sp>
        <p:nvSpPr>
          <p:cNvPr id="289" name="Google Shape;289;p6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9pPr>
          </a:lstStyle>
          <a:p>
            <a:pPr indent="0" lvl="0" marL="0" rtl="0" algn="r">
              <a:spcBef>
                <a:spcPts val="0"/>
              </a:spcBef>
              <a:spcAft>
                <a:spcPts val="0"/>
              </a:spcAft>
              <a:buNone/>
            </a:pPr>
            <a:fld id="{00000000-1234-1234-1234-123412341234}" type="slidenum">
              <a:rPr lang="en"/>
              <a:t>‹#›</a:t>
            </a:fld>
            <a:endParaRPr/>
          </a:p>
        </p:txBody>
      </p:sp>
      <p:pic>
        <p:nvPicPr>
          <p:cNvPr id="290" name="Google Shape;290;p63"/>
          <p:cNvPicPr preferRelativeResize="0"/>
          <p:nvPr/>
        </p:nvPicPr>
        <p:blipFill>
          <a:blip r:embed="rId3">
            <a:alphaModFix/>
          </a:blip>
          <a:stretch>
            <a:fillRect/>
          </a:stretch>
        </p:blipFill>
        <p:spPr>
          <a:xfrm>
            <a:off x="8318972" y="4364150"/>
            <a:ext cx="365760" cy="365760"/>
          </a:xfrm>
          <a:prstGeom prst="rect">
            <a:avLst/>
          </a:prstGeom>
          <a:noFill/>
          <a:ln>
            <a:noFill/>
          </a:ln>
        </p:spPr>
      </p:pic>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91" name="Shape 291"/>
        <p:cNvGrpSpPr/>
        <p:nvPr/>
      </p:nvGrpSpPr>
      <p:grpSpPr>
        <a:xfrm>
          <a:off x="0" y="0"/>
          <a:ext cx="0" cy="0"/>
          <a:chOff x="0" y="0"/>
          <a:chExt cx="0" cy="0"/>
        </a:xfrm>
      </p:grpSpPr>
      <p:pic>
        <p:nvPicPr>
          <p:cNvPr id="292" name="Google Shape;292;p64"/>
          <p:cNvPicPr preferRelativeResize="0"/>
          <p:nvPr/>
        </p:nvPicPr>
        <p:blipFill>
          <a:blip r:embed="rId2">
            <a:alphaModFix amt="60000"/>
          </a:blip>
          <a:stretch>
            <a:fillRect/>
          </a:stretch>
        </p:blipFill>
        <p:spPr>
          <a:xfrm>
            <a:off x="738250" y="10"/>
            <a:ext cx="8405746" cy="5143500"/>
          </a:xfrm>
          <a:prstGeom prst="rect">
            <a:avLst/>
          </a:prstGeom>
          <a:noFill/>
          <a:ln>
            <a:noFill/>
          </a:ln>
        </p:spPr>
      </p:pic>
      <p:sp>
        <p:nvSpPr>
          <p:cNvPr id="293" name="Google Shape;293;p64"/>
          <p:cNvSpPr txBox="1"/>
          <p:nvPr>
            <p:ph type="title"/>
          </p:nvPr>
        </p:nvSpPr>
        <p:spPr>
          <a:xfrm>
            <a:off x="457200" y="365644"/>
            <a:ext cx="7772400" cy="572700"/>
          </a:xfrm>
          <a:prstGeom prst="rect">
            <a:avLst/>
          </a:prstGeom>
          <a:noFill/>
          <a:ln>
            <a:noFill/>
          </a:ln>
        </p:spPr>
        <p:txBody>
          <a:bodyPr anchorCtr="0" anchor="t" bIns="91425" lIns="0" spcFirstLastPara="1" rIns="91425" wrap="square" tIns="91425">
            <a:noAutofit/>
          </a:bodyPr>
          <a:lstStyle>
            <a:lvl1pPr lvl="0" rtl="0" algn="l">
              <a:lnSpc>
                <a:spcPct val="100000"/>
              </a:lnSpc>
              <a:spcBef>
                <a:spcPts val="0"/>
              </a:spcBef>
              <a:spcAft>
                <a:spcPts val="0"/>
              </a:spcAft>
              <a:buSzPts val="3000"/>
              <a:buNone/>
              <a:defRPr/>
            </a:lvl1pPr>
            <a:lvl2pPr lvl="1" rtl="0" algn="l">
              <a:lnSpc>
                <a:spcPct val="100000"/>
              </a:lnSpc>
              <a:spcBef>
                <a:spcPts val="0"/>
              </a:spcBef>
              <a:spcAft>
                <a:spcPts val="0"/>
              </a:spcAft>
              <a:buSzPts val="3000"/>
              <a:buNone/>
              <a:defRPr/>
            </a:lvl2pPr>
            <a:lvl3pPr lvl="2" rtl="0" algn="l">
              <a:lnSpc>
                <a:spcPct val="100000"/>
              </a:lnSpc>
              <a:spcBef>
                <a:spcPts val="0"/>
              </a:spcBef>
              <a:spcAft>
                <a:spcPts val="0"/>
              </a:spcAft>
              <a:buSzPts val="3000"/>
              <a:buNone/>
              <a:defRPr/>
            </a:lvl3pPr>
            <a:lvl4pPr lvl="3" rtl="0" algn="l">
              <a:lnSpc>
                <a:spcPct val="100000"/>
              </a:lnSpc>
              <a:spcBef>
                <a:spcPts val="0"/>
              </a:spcBef>
              <a:spcAft>
                <a:spcPts val="0"/>
              </a:spcAft>
              <a:buSzPts val="3000"/>
              <a:buNone/>
              <a:defRPr/>
            </a:lvl4pPr>
            <a:lvl5pPr lvl="4" rtl="0" algn="l">
              <a:lnSpc>
                <a:spcPct val="100000"/>
              </a:lnSpc>
              <a:spcBef>
                <a:spcPts val="0"/>
              </a:spcBef>
              <a:spcAft>
                <a:spcPts val="0"/>
              </a:spcAft>
              <a:buSzPts val="3000"/>
              <a:buNone/>
              <a:defRPr/>
            </a:lvl5pPr>
            <a:lvl6pPr lvl="5" rtl="0" algn="l">
              <a:lnSpc>
                <a:spcPct val="100000"/>
              </a:lnSpc>
              <a:spcBef>
                <a:spcPts val="0"/>
              </a:spcBef>
              <a:spcAft>
                <a:spcPts val="0"/>
              </a:spcAft>
              <a:buSzPts val="3000"/>
              <a:buNone/>
              <a:defRPr/>
            </a:lvl6pPr>
            <a:lvl7pPr lvl="6" rtl="0" algn="l">
              <a:lnSpc>
                <a:spcPct val="100000"/>
              </a:lnSpc>
              <a:spcBef>
                <a:spcPts val="0"/>
              </a:spcBef>
              <a:spcAft>
                <a:spcPts val="0"/>
              </a:spcAft>
              <a:buSzPts val="3000"/>
              <a:buNone/>
              <a:defRPr/>
            </a:lvl7pPr>
            <a:lvl8pPr lvl="7" rtl="0" algn="l">
              <a:lnSpc>
                <a:spcPct val="100000"/>
              </a:lnSpc>
              <a:spcBef>
                <a:spcPts val="0"/>
              </a:spcBef>
              <a:spcAft>
                <a:spcPts val="0"/>
              </a:spcAft>
              <a:buSzPts val="3000"/>
              <a:buNone/>
              <a:defRPr/>
            </a:lvl8pPr>
            <a:lvl9pPr lvl="8" rtl="0" algn="l">
              <a:lnSpc>
                <a:spcPct val="100000"/>
              </a:lnSpc>
              <a:spcBef>
                <a:spcPts val="0"/>
              </a:spcBef>
              <a:spcAft>
                <a:spcPts val="0"/>
              </a:spcAft>
              <a:buSzPts val="3000"/>
              <a:buNone/>
              <a:defRPr/>
            </a:lvl9pPr>
          </a:lstStyle>
          <a:p/>
        </p:txBody>
      </p:sp>
      <p:sp>
        <p:nvSpPr>
          <p:cNvPr id="294" name="Google Shape;294;p64"/>
          <p:cNvSpPr txBox="1"/>
          <p:nvPr>
            <p:ph idx="1" type="body"/>
          </p:nvPr>
        </p:nvSpPr>
        <p:spPr>
          <a:xfrm>
            <a:off x="783325" y="1152475"/>
            <a:ext cx="3398700" cy="3416400"/>
          </a:xfrm>
          <a:prstGeom prst="rect">
            <a:avLst/>
          </a:prstGeom>
          <a:noFill/>
          <a:ln>
            <a:noFill/>
          </a:ln>
        </p:spPr>
        <p:txBody>
          <a:bodyPr anchorCtr="0" anchor="t" bIns="91425" lIns="0" spcFirstLastPara="1" rIns="91425" wrap="square" tIns="91425">
            <a:noAutofit/>
          </a:bodyPr>
          <a:lstStyle>
            <a:lvl1pPr indent="-349250" lvl="0" marL="457200" rtl="0" algn="l">
              <a:lnSpc>
                <a:spcPct val="115000"/>
              </a:lnSpc>
              <a:spcBef>
                <a:spcPts val="0"/>
              </a:spcBef>
              <a:spcAft>
                <a:spcPts val="0"/>
              </a:spcAft>
              <a:buSzPts val="1900"/>
              <a:buChar char="■"/>
              <a:defRPr/>
            </a:lvl1pPr>
            <a:lvl2pPr indent="-323850" lvl="1" marL="914400" rtl="0" algn="l">
              <a:lnSpc>
                <a:spcPct val="115000"/>
              </a:lnSpc>
              <a:spcBef>
                <a:spcPts val="1600"/>
              </a:spcBef>
              <a:spcAft>
                <a:spcPts val="0"/>
              </a:spcAft>
              <a:buSzPts val="1500"/>
              <a:buChar char="■"/>
              <a:defRPr sz="1500"/>
            </a:lvl2pPr>
            <a:lvl3pPr indent="-323850" lvl="2" marL="1371600" rtl="0" algn="l">
              <a:lnSpc>
                <a:spcPct val="115000"/>
              </a:lnSpc>
              <a:spcBef>
                <a:spcPts val="1600"/>
              </a:spcBef>
              <a:spcAft>
                <a:spcPts val="0"/>
              </a:spcAft>
              <a:buSzPts val="1500"/>
              <a:buChar char="■"/>
              <a:defRPr sz="1500"/>
            </a:lvl3pPr>
            <a:lvl4pPr indent="-304800" lvl="3" marL="1828800" rtl="0" algn="l">
              <a:lnSpc>
                <a:spcPct val="115000"/>
              </a:lnSpc>
              <a:spcBef>
                <a:spcPts val="1600"/>
              </a:spcBef>
              <a:spcAft>
                <a:spcPts val="0"/>
              </a:spcAft>
              <a:buSzPts val="1200"/>
              <a:buChar char="■"/>
              <a:defRPr sz="1200"/>
            </a:lvl4pPr>
            <a:lvl5pPr indent="-304800" lvl="4" marL="2286000" rtl="0" algn="l">
              <a:lnSpc>
                <a:spcPct val="115000"/>
              </a:lnSpc>
              <a:spcBef>
                <a:spcPts val="1600"/>
              </a:spcBef>
              <a:spcAft>
                <a:spcPts val="0"/>
              </a:spcAft>
              <a:buSzPts val="1200"/>
              <a:buChar char="■"/>
              <a:defRPr sz="1200"/>
            </a:lvl5pPr>
            <a:lvl6pPr indent="-304800" lvl="5" marL="2743200" rtl="0" algn="l">
              <a:lnSpc>
                <a:spcPct val="115000"/>
              </a:lnSpc>
              <a:spcBef>
                <a:spcPts val="1600"/>
              </a:spcBef>
              <a:spcAft>
                <a:spcPts val="0"/>
              </a:spcAft>
              <a:buSzPts val="1200"/>
              <a:buChar char="■"/>
              <a:defRPr sz="1200"/>
            </a:lvl6pPr>
            <a:lvl7pPr indent="-304800" lvl="6" marL="3200400" rtl="0" algn="l">
              <a:lnSpc>
                <a:spcPct val="115000"/>
              </a:lnSpc>
              <a:spcBef>
                <a:spcPts val="1600"/>
              </a:spcBef>
              <a:spcAft>
                <a:spcPts val="0"/>
              </a:spcAft>
              <a:buSzPts val="1200"/>
              <a:buChar char="■"/>
              <a:defRPr sz="1200"/>
            </a:lvl7pPr>
            <a:lvl8pPr indent="-304800" lvl="7" marL="3657600" rtl="0" algn="l">
              <a:lnSpc>
                <a:spcPct val="115000"/>
              </a:lnSpc>
              <a:spcBef>
                <a:spcPts val="1600"/>
              </a:spcBef>
              <a:spcAft>
                <a:spcPts val="0"/>
              </a:spcAft>
              <a:buSzPts val="1200"/>
              <a:buChar char="■"/>
              <a:defRPr sz="1200"/>
            </a:lvl8pPr>
            <a:lvl9pPr indent="-304800" lvl="8" marL="4114800" rtl="0" algn="l">
              <a:lnSpc>
                <a:spcPct val="115000"/>
              </a:lnSpc>
              <a:spcBef>
                <a:spcPts val="1600"/>
              </a:spcBef>
              <a:spcAft>
                <a:spcPts val="1600"/>
              </a:spcAft>
              <a:buSzPts val="1200"/>
              <a:buChar char="■"/>
              <a:defRPr sz="1200"/>
            </a:lvl9pPr>
          </a:lstStyle>
          <a:p/>
        </p:txBody>
      </p:sp>
      <p:sp>
        <p:nvSpPr>
          <p:cNvPr id="295" name="Google Shape;295;p64"/>
          <p:cNvSpPr txBox="1"/>
          <p:nvPr>
            <p:ph idx="2" type="body"/>
          </p:nvPr>
        </p:nvSpPr>
        <p:spPr>
          <a:xfrm>
            <a:off x="4832400" y="1152475"/>
            <a:ext cx="3401700" cy="3416400"/>
          </a:xfrm>
          <a:prstGeom prst="rect">
            <a:avLst/>
          </a:prstGeom>
          <a:noFill/>
          <a:ln>
            <a:noFill/>
          </a:ln>
        </p:spPr>
        <p:txBody>
          <a:bodyPr anchorCtr="0" anchor="t" bIns="91425" lIns="0" spcFirstLastPara="1" rIns="91425" wrap="square" tIns="91425">
            <a:noAutofit/>
          </a:bodyPr>
          <a:lstStyle>
            <a:lvl1pPr indent="-349250" lvl="0" marL="457200" rtl="0" algn="l">
              <a:lnSpc>
                <a:spcPct val="115000"/>
              </a:lnSpc>
              <a:spcBef>
                <a:spcPts val="0"/>
              </a:spcBef>
              <a:spcAft>
                <a:spcPts val="0"/>
              </a:spcAft>
              <a:buSzPts val="1900"/>
              <a:buChar char="■"/>
              <a:defRPr/>
            </a:lvl1pPr>
            <a:lvl2pPr indent="-323850" lvl="1" marL="914400" rtl="0" algn="l">
              <a:lnSpc>
                <a:spcPct val="115000"/>
              </a:lnSpc>
              <a:spcBef>
                <a:spcPts val="1600"/>
              </a:spcBef>
              <a:spcAft>
                <a:spcPts val="0"/>
              </a:spcAft>
              <a:buSzPts val="1500"/>
              <a:buChar char="■"/>
              <a:defRPr sz="1500"/>
            </a:lvl2pPr>
            <a:lvl3pPr indent="-323850" lvl="2" marL="1371600" rtl="0" algn="l">
              <a:lnSpc>
                <a:spcPct val="115000"/>
              </a:lnSpc>
              <a:spcBef>
                <a:spcPts val="1600"/>
              </a:spcBef>
              <a:spcAft>
                <a:spcPts val="0"/>
              </a:spcAft>
              <a:buSzPts val="1500"/>
              <a:buChar char="■"/>
              <a:defRPr sz="1500"/>
            </a:lvl3pPr>
            <a:lvl4pPr indent="-304800" lvl="3" marL="1828800" rtl="0" algn="l">
              <a:lnSpc>
                <a:spcPct val="115000"/>
              </a:lnSpc>
              <a:spcBef>
                <a:spcPts val="1600"/>
              </a:spcBef>
              <a:spcAft>
                <a:spcPts val="0"/>
              </a:spcAft>
              <a:buSzPts val="1200"/>
              <a:buChar char="■"/>
              <a:defRPr sz="1200"/>
            </a:lvl4pPr>
            <a:lvl5pPr indent="-304800" lvl="4" marL="2286000" rtl="0" algn="l">
              <a:lnSpc>
                <a:spcPct val="115000"/>
              </a:lnSpc>
              <a:spcBef>
                <a:spcPts val="1600"/>
              </a:spcBef>
              <a:spcAft>
                <a:spcPts val="0"/>
              </a:spcAft>
              <a:buSzPts val="1200"/>
              <a:buChar char="■"/>
              <a:defRPr sz="1200"/>
            </a:lvl5pPr>
            <a:lvl6pPr indent="-304800" lvl="5" marL="2743200" rtl="0" algn="l">
              <a:lnSpc>
                <a:spcPct val="115000"/>
              </a:lnSpc>
              <a:spcBef>
                <a:spcPts val="1600"/>
              </a:spcBef>
              <a:spcAft>
                <a:spcPts val="0"/>
              </a:spcAft>
              <a:buSzPts val="1200"/>
              <a:buChar char="■"/>
              <a:defRPr sz="1200"/>
            </a:lvl6pPr>
            <a:lvl7pPr indent="-304800" lvl="6" marL="3200400" rtl="0" algn="l">
              <a:lnSpc>
                <a:spcPct val="115000"/>
              </a:lnSpc>
              <a:spcBef>
                <a:spcPts val="1600"/>
              </a:spcBef>
              <a:spcAft>
                <a:spcPts val="0"/>
              </a:spcAft>
              <a:buSzPts val="1200"/>
              <a:buChar char="■"/>
              <a:defRPr sz="1200"/>
            </a:lvl7pPr>
            <a:lvl8pPr indent="-304800" lvl="7" marL="3657600" rtl="0" algn="l">
              <a:lnSpc>
                <a:spcPct val="115000"/>
              </a:lnSpc>
              <a:spcBef>
                <a:spcPts val="1600"/>
              </a:spcBef>
              <a:spcAft>
                <a:spcPts val="0"/>
              </a:spcAft>
              <a:buSzPts val="1200"/>
              <a:buChar char="■"/>
              <a:defRPr sz="1200"/>
            </a:lvl8pPr>
            <a:lvl9pPr indent="-304800" lvl="8" marL="4114800" rtl="0" algn="l">
              <a:lnSpc>
                <a:spcPct val="115000"/>
              </a:lnSpc>
              <a:spcBef>
                <a:spcPts val="1600"/>
              </a:spcBef>
              <a:spcAft>
                <a:spcPts val="1600"/>
              </a:spcAft>
              <a:buSzPts val="1200"/>
              <a:buChar char="■"/>
              <a:defRPr sz="1200"/>
            </a:lvl9pPr>
          </a:lstStyle>
          <a:p/>
        </p:txBody>
      </p:sp>
      <p:sp>
        <p:nvSpPr>
          <p:cNvPr id="296" name="Google Shape;296;p6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9pPr>
          </a:lstStyle>
          <a:p>
            <a:pPr indent="0" lvl="0" marL="0" rtl="0" algn="r">
              <a:spcBef>
                <a:spcPts val="0"/>
              </a:spcBef>
              <a:spcAft>
                <a:spcPts val="0"/>
              </a:spcAft>
              <a:buNone/>
            </a:pPr>
            <a:fld id="{00000000-1234-1234-1234-123412341234}" type="slidenum">
              <a:rPr lang="en"/>
              <a:t>‹#›</a:t>
            </a:fld>
            <a:endParaRPr/>
          </a:p>
        </p:txBody>
      </p:sp>
      <p:pic>
        <p:nvPicPr>
          <p:cNvPr id="297" name="Google Shape;297;p64"/>
          <p:cNvPicPr preferRelativeResize="0"/>
          <p:nvPr/>
        </p:nvPicPr>
        <p:blipFill>
          <a:blip r:embed="rId3">
            <a:alphaModFix/>
          </a:blip>
          <a:stretch>
            <a:fillRect/>
          </a:stretch>
        </p:blipFill>
        <p:spPr>
          <a:xfrm>
            <a:off x="8318972" y="4364150"/>
            <a:ext cx="365760" cy="365760"/>
          </a:xfrm>
          <a:prstGeom prst="rect">
            <a:avLst/>
          </a:prstGeom>
          <a:noFill/>
          <a:ln>
            <a:noFill/>
          </a:ln>
        </p:spPr>
      </p:pic>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1">
  <p:cSld name="TITLE_AND_TWO_COLUMNS_1">
    <p:spTree>
      <p:nvGrpSpPr>
        <p:cNvPr id="298" name="Shape 298"/>
        <p:cNvGrpSpPr/>
        <p:nvPr/>
      </p:nvGrpSpPr>
      <p:grpSpPr>
        <a:xfrm>
          <a:off x="0" y="0"/>
          <a:ext cx="0" cy="0"/>
          <a:chOff x="0" y="0"/>
          <a:chExt cx="0" cy="0"/>
        </a:xfrm>
      </p:grpSpPr>
      <p:pic>
        <p:nvPicPr>
          <p:cNvPr id="299" name="Google Shape;299;p65"/>
          <p:cNvPicPr preferRelativeResize="0"/>
          <p:nvPr/>
        </p:nvPicPr>
        <p:blipFill>
          <a:blip r:embed="rId2">
            <a:alphaModFix amt="60000"/>
          </a:blip>
          <a:stretch>
            <a:fillRect/>
          </a:stretch>
        </p:blipFill>
        <p:spPr>
          <a:xfrm>
            <a:off x="738250" y="10"/>
            <a:ext cx="8405746" cy="5143500"/>
          </a:xfrm>
          <a:prstGeom prst="rect">
            <a:avLst/>
          </a:prstGeom>
          <a:noFill/>
          <a:ln>
            <a:noFill/>
          </a:ln>
        </p:spPr>
      </p:pic>
      <p:sp>
        <p:nvSpPr>
          <p:cNvPr id="300" name="Google Shape;300;p6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9pPr>
          </a:lstStyle>
          <a:p>
            <a:pPr indent="0" lvl="0" marL="0" rtl="0" algn="r">
              <a:spcBef>
                <a:spcPts val="0"/>
              </a:spcBef>
              <a:spcAft>
                <a:spcPts val="0"/>
              </a:spcAft>
              <a:buNone/>
            </a:pPr>
            <a:fld id="{00000000-1234-1234-1234-123412341234}" type="slidenum">
              <a:rPr lang="en"/>
              <a:t>‹#›</a:t>
            </a:fld>
            <a:endParaRPr/>
          </a:p>
        </p:txBody>
      </p:sp>
      <p:sp>
        <p:nvSpPr>
          <p:cNvPr id="301" name="Google Shape;301;p65"/>
          <p:cNvSpPr txBox="1"/>
          <p:nvPr/>
        </p:nvSpPr>
        <p:spPr>
          <a:xfrm>
            <a:off x="433775" y="365760"/>
            <a:ext cx="8085600" cy="618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lt1"/>
              </a:buClr>
              <a:buSzPts val="3000"/>
              <a:buFont typeface="Poppins"/>
              <a:buNone/>
            </a:pPr>
            <a:r>
              <a:rPr b="1" i="0" lang="en" sz="3000" u="none" cap="none" strike="noStrike">
                <a:solidFill>
                  <a:schemeClr val="lt1"/>
                </a:solidFill>
                <a:latin typeface="Poppins"/>
                <a:ea typeface="Poppins"/>
                <a:cs typeface="Poppins"/>
                <a:sym typeface="Poppins"/>
              </a:rPr>
              <a:t>Elements of Financial Health</a:t>
            </a:r>
            <a:endParaRPr b="1" i="0" sz="3000" u="none" cap="none" strike="noStrike">
              <a:solidFill>
                <a:schemeClr val="lt1"/>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Poppins"/>
              <a:ea typeface="Poppins"/>
              <a:cs typeface="Poppins"/>
              <a:sym typeface="Poppins"/>
            </a:endParaRPr>
          </a:p>
        </p:txBody>
      </p:sp>
      <p:grpSp>
        <p:nvGrpSpPr>
          <p:cNvPr id="302" name="Google Shape;302;p65"/>
          <p:cNvGrpSpPr/>
          <p:nvPr/>
        </p:nvGrpSpPr>
        <p:grpSpPr>
          <a:xfrm>
            <a:off x="1234775" y="1224050"/>
            <a:ext cx="3337300" cy="393600"/>
            <a:chOff x="1234775" y="1224050"/>
            <a:chExt cx="3337300" cy="393600"/>
          </a:xfrm>
        </p:grpSpPr>
        <p:sp>
          <p:nvSpPr>
            <p:cNvPr id="303" name="Google Shape;303;p65"/>
            <p:cNvSpPr txBox="1"/>
            <p:nvPr/>
          </p:nvSpPr>
          <p:spPr>
            <a:xfrm>
              <a:off x="1626075" y="1275062"/>
              <a:ext cx="2946000" cy="2916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900"/>
                <a:buFont typeface="Arial"/>
                <a:buNone/>
              </a:pPr>
              <a:r>
                <a:rPr b="0" i="0" lang="en" sz="1900" u="none" cap="none" strike="noStrike">
                  <a:solidFill>
                    <a:schemeClr val="lt2"/>
                  </a:solidFill>
                  <a:latin typeface="Poppins"/>
                  <a:ea typeface="Poppins"/>
                  <a:cs typeface="Poppins"/>
                  <a:sym typeface="Poppins"/>
                </a:rPr>
                <a:t>Taxes</a:t>
              </a:r>
              <a:endParaRPr b="0" i="0" sz="1900" u="none" cap="none" strike="noStrike">
                <a:solidFill>
                  <a:schemeClr val="lt2"/>
                </a:solidFill>
                <a:latin typeface="Poppins"/>
                <a:ea typeface="Poppins"/>
                <a:cs typeface="Poppins"/>
                <a:sym typeface="Poppins"/>
              </a:endParaRPr>
            </a:p>
          </p:txBody>
        </p:sp>
        <p:pic>
          <p:nvPicPr>
            <p:cNvPr id="304" name="Google Shape;304;p65"/>
            <p:cNvPicPr preferRelativeResize="0"/>
            <p:nvPr/>
          </p:nvPicPr>
          <p:blipFill rotWithShape="1">
            <a:blip r:embed="rId3">
              <a:alphaModFix/>
            </a:blip>
            <a:srcRect b="0" l="0" r="0" t="0"/>
            <a:stretch/>
          </p:blipFill>
          <p:spPr>
            <a:xfrm>
              <a:off x="1234775" y="1224050"/>
              <a:ext cx="393600" cy="393600"/>
            </a:xfrm>
            <a:prstGeom prst="rect">
              <a:avLst/>
            </a:prstGeom>
            <a:noFill/>
            <a:ln>
              <a:noFill/>
            </a:ln>
          </p:spPr>
        </p:pic>
      </p:grpSp>
      <p:grpSp>
        <p:nvGrpSpPr>
          <p:cNvPr id="305" name="Google Shape;305;p65"/>
          <p:cNvGrpSpPr/>
          <p:nvPr/>
        </p:nvGrpSpPr>
        <p:grpSpPr>
          <a:xfrm>
            <a:off x="1234775" y="1700253"/>
            <a:ext cx="3337300" cy="393600"/>
            <a:chOff x="1234775" y="1700253"/>
            <a:chExt cx="3337300" cy="393600"/>
          </a:xfrm>
        </p:grpSpPr>
        <p:sp>
          <p:nvSpPr>
            <p:cNvPr id="306" name="Google Shape;306;p65"/>
            <p:cNvSpPr txBox="1"/>
            <p:nvPr/>
          </p:nvSpPr>
          <p:spPr>
            <a:xfrm>
              <a:off x="1626075" y="1751265"/>
              <a:ext cx="2946000" cy="2916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900"/>
                <a:buFont typeface="Arial"/>
                <a:buNone/>
              </a:pPr>
              <a:r>
                <a:rPr b="0" i="0" lang="en" sz="1900" u="none" cap="none" strike="noStrike">
                  <a:solidFill>
                    <a:schemeClr val="lt2"/>
                  </a:solidFill>
                  <a:latin typeface="Poppins"/>
                  <a:ea typeface="Poppins"/>
                  <a:cs typeface="Poppins"/>
                  <a:sym typeface="Poppins"/>
                </a:rPr>
                <a:t>Liquidity</a:t>
              </a:r>
              <a:endParaRPr b="0" i="0" sz="1900" u="none" cap="none" strike="noStrike">
                <a:solidFill>
                  <a:schemeClr val="lt2"/>
                </a:solidFill>
                <a:latin typeface="Poppins"/>
                <a:ea typeface="Poppins"/>
                <a:cs typeface="Poppins"/>
                <a:sym typeface="Poppins"/>
              </a:endParaRPr>
            </a:p>
          </p:txBody>
        </p:sp>
        <p:pic>
          <p:nvPicPr>
            <p:cNvPr id="307" name="Google Shape;307;p65"/>
            <p:cNvPicPr preferRelativeResize="0"/>
            <p:nvPr/>
          </p:nvPicPr>
          <p:blipFill rotWithShape="1">
            <a:blip r:embed="rId4">
              <a:alphaModFix/>
            </a:blip>
            <a:srcRect b="0" l="0" r="0" t="0"/>
            <a:stretch/>
          </p:blipFill>
          <p:spPr>
            <a:xfrm>
              <a:off x="1234775" y="1700253"/>
              <a:ext cx="393600" cy="393600"/>
            </a:xfrm>
            <a:prstGeom prst="rect">
              <a:avLst/>
            </a:prstGeom>
            <a:noFill/>
            <a:ln>
              <a:noFill/>
            </a:ln>
          </p:spPr>
        </p:pic>
      </p:grpSp>
      <p:grpSp>
        <p:nvGrpSpPr>
          <p:cNvPr id="308" name="Google Shape;308;p65"/>
          <p:cNvGrpSpPr/>
          <p:nvPr/>
        </p:nvGrpSpPr>
        <p:grpSpPr>
          <a:xfrm>
            <a:off x="1234775" y="2178489"/>
            <a:ext cx="3337300" cy="393600"/>
            <a:chOff x="1234775" y="2178489"/>
            <a:chExt cx="3337300" cy="393600"/>
          </a:xfrm>
        </p:grpSpPr>
        <p:sp>
          <p:nvSpPr>
            <p:cNvPr id="309" name="Google Shape;309;p65"/>
            <p:cNvSpPr txBox="1"/>
            <p:nvPr/>
          </p:nvSpPr>
          <p:spPr>
            <a:xfrm>
              <a:off x="1626075" y="2229501"/>
              <a:ext cx="2946000" cy="2916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900"/>
                <a:buFont typeface="Arial"/>
                <a:buNone/>
              </a:pPr>
              <a:r>
                <a:rPr b="0" i="0" lang="en" sz="1900" u="none" cap="none" strike="noStrike">
                  <a:solidFill>
                    <a:schemeClr val="lt2"/>
                  </a:solidFill>
                  <a:latin typeface="Poppins"/>
                  <a:ea typeface="Poppins"/>
                  <a:cs typeface="Poppins"/>
                  <a:sym typeface="Poppins"/>
                </a:rPr>
                <a:t>Income</a:t>
              </a:r>
              <a:endParaRPr b="0" i="0" sz="1900" u="none" cap="none" strike="noStrike">
                <a:solidFill>
                  <a:schemeClr val="lt2"/>
                </a:solidFill>
                <a:latin typeface="Poppins"/>
                <a:ea typeface="Poppins"/>
                <a:cs typeface="Poppins"/>
                <a:sym typeface="Poppins"/>
              </a:endParaRPr>
            </a:p>
          </p:txBody>
        </p:sp>
        <p:pic>
          <p:nvPicPr>
            <p:cNvPr id="310" name="Google Shape;310;p65"/>
            <p:cNvPicPr preferRelativeResize="0"/>
            <p:nvPr/>
          </p:nvPicPr>
          <p:blipFill rotWithShape="1">
            <a:blip r:embed="rId5">
              <a:alphaModFix/>
            </a:blip>
            <a:srcRect b="0" l="0" r="0" t="0"/>
            <a:stretch/>
          </p:blipFill>
          <p:spPr>
            <a:xfrm>
              <a:off x="1234775" y="2178489"/>
              <a:ext cx="393600" cy="393600"/>
            </a:xfrm>
            <a:prstGeom prst="rect">
              <a:avLst/>
            </a:prstGeom>
            <a:noFill/>
            <a:ln>
              <a:noFill/>
            </a:ln>
          </p:spPr>
        </p:pic>
      </p:grpSp>
      <p:grpSp>
        <p:nvGrpSpPr>
          <p:cNvPr id="311" name="Google Shape;311;p65"/>
          <p:cNvGrpSpPr/>
          <p:nvPr/>
        </p:nvGrpSpPr>
        <p:grpSpPr>
          <a:xfrm>
            <a:off x="1234775" y="2656725"/>
            <a:ext cx="3337300" cy="393600"/>
            <a:chOff x="1234775" y="2656725"/>
            <a:chExt cx="3337300" cy="393600"/>
          </a:xfrm>
        </p:grpSpPr>
        <p:sp>
          <p:nvSpPr>
            <p:cNvPr id="312" name="Google Shape;312;p65"/>
            <p:cNvSpPr txBox="1"/>
            <p:nvPr/>
          </p:nvSpPr>
          <p:spPr>
            <a:xfrm>
              <a:off x="1626075" y="2707737"/>
              <a:ext cx="2946000" cy="2916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900"/>
                <a:buFont typeface="Arial"/>
                <a:buNone/>
              </a:pPr>
              <a:r>
                <a:rPr b="0" i="0" lang="en" sz="1900" u="none" cap="none" strike="noStrike">
                  <a:solidFill>
                    <a:schemeClr val="lt2"/>
                  </a:solidFill>
                  <a:latin typeface="Poppins"/>
                  <a:ea typeface="Poppins"/>
                  <a:cs typeface="Poppins"/>
                  <a:sym typeface="Poppins"/>
                </a:rPr>
                <a:t>Business</a:t>
              </a:r>
              <a:endParaRPr b="0" i="0" sz="1900" u="none" cap="none" strike="noStrike">
                <a:solidFill>
                  <a:schemeClr val="lt2"/>
                </a:solidFill>
                <a:latin typeface="Poppins"/>
                <a:ea typeface="Poppins"/>
                <a:cs typeface="Poppins"/>
                <a:sym typeface="Poppins"/>
              </a:endParaRPr>
            </a:p>
          </p:txBody>
        </p:sp>
        <p:pic>
          <p:nvPicPr>
            <p:cNvPr id="313" name="Google Shape;313;p65"/>
            <p:cNvPicPr preferRelativeResize="0"/>
            <p:nvPr/>
          </p:nvPicPr>
          <p:blipFill rotWithShape="1">
            <a:blip r:embed="rId6">
              <a:alphaModFix/>
            </a:blip>
            <a:srcRect b="0" l="0" r="0" t="0"/>
            <a:stretch/>
          </p:blipFill>
          <p:spPr>
            <a:xfrm>
              <a:off x="1234775" y="2656725"/>
              <a:ext cx="393600" cy="393600"/>
            </a:xfrm>
            <a:prstGeom prst="rect">
              <a:avLst/>
            </a:prstGeom>
            <a:noFill/>
            <a:ln>
              <a:noFill/>
            </a:ln>
          </p:spPr>
        </p:pic>
      </p:grpSp>
      <p:grpSp>
        <p:nvGrpSpPr>
          <p:cNvPr id="314" name="Google Shape;314;p65"/>
          <p:cNvGrpSpPr/>
          <p:nvPr/>
        </p:nvGrpSpPr>
        <p:grpSpPr>
          <a:xfrm>
            <a:off x="1234775" y="3134961"/>
            <a:ext cx="3337300" cy="393600"/>
            <a:chOff x="1234775" y="3134961"/>
            <a:chExt cx="3337300" cy="393600"/>
          </a:xfrm>
        </p:grpSpPr>
        <p:sp>
          <p:nvSpPr>
            <p:cNvPr id="315" name="Google Shape;315;p65"/>
            <p:cNvSpPr txBox="1"/>
            <p:nvPr/>
          </p:nvSpPr>
          <p:spPr>
            <a:xfrm>
              <a:off x="1626075" y="3185973"/>
              <a:ext cx="2946000" cy="2916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900"/>
                <a:buFont typeface="Arial"/>
                <a:buNone/>
              </a:pPr>
              <a:r>
                <a:rPr b="0" i="0" lang="en" sz="1900" u="none" cap="none" strike="noStrike">
                  <a:solidFill>
                    <a:schemeClr val="lt2"/>
                  </a:solidFill>
                  <a:latin typeface="Poppins"/>
                  <a:ea typeface="Poppins"/>
                  <a:cs typeface="Poppins"/>
                  <a:sym typeface="Poppins"/>
                </a:rPr>
                <a:t>Spending</a:t>
              </a:r>
              <a:endParaRPr b="0" i="0" sz="1900" u="none" cap="none" strike="noStrike">
                <a:solidFill>
                  <a:schemeClr val="lt2"/>
                </a:solidFill>
                <a:latin typeface="Poppins"/>
                <a:ea typeface="Poppins"/>
                <a:cs typeface="Poppins"/>
                <a:sym typeface="Poppins"/>
              </a:endParaRPr>
            </a:p>
          </p:txBody>
        </p:sp>
        <p:pic>
          <p:nvPicPr>
            <p:cNvPr id="316" name="Google Shape;316;p65"/>
            <p:cNvPicPr preferRelativeResize="0"/>
            <p:nvPr/>
          </p:nvPicPr>
          <p:blipFill rotWithShape="1">
            <a:blip r:embed="rId7">
              <a:alphaModFix/>
            </a:blip>
            <a:srcRect b="0" l="0" r="0" t="0"/>
            <a:stretch/>
          </p:blipFill>
          <p:spPr>
            <a:xfrm>
              <a:off x="1234775" y="3134961"/>
              <a:ext cx="393600" cy="393600"/>
            </a:xfrm>
            <a:prstGeom prst="rect">
              <a:avLst/>
            </a:prstGeom>
            <a:noFill/>
            <a:ln>
              <a:noFill/>
            </a:ln>
          </p:spPr>
        </p:pic>
      </p:grpSp>
      <p:grpSp>
        <p:nvGrpSpPr>
          <p:cNvPr id="317" name="Google Shape;317;p65"/>
          <p:cNvGrpSpPr/>
          <p:nvPr/>
        </p:nvGrpSpPr>
        <p:grpSpPr>
          <a:xfrm>
            <a:off x="1234775" y="3613197"/>
            <a:ext cx="3337300" cy="393600"/>
            <a:chOff x="1234775" y="3613197"/>
            <a:chExt cx="3337300" cy="393600"/>
          </a:xfrm>
        </p:grpSpPr>
        <p:sp>
          <p:nvSpPr>
            <p:cNvPr id="318" name="Google Shape;318;p65"/>
            <p:cNvSpPr txBox="1"/>
            <p:nvPr/>
          </p:nvSpPr>
          <p:spPr>
            <a:xfrm>
              <a:off x="1626075" y="3664210"/>
              <a:ext cx="2946000" cy="2916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900"/>
                <a:buFont typeface="Arial"/>
                <a:buNone/>
              </a:pPr>
              <a:r>
                <a:rPr b="0" i="0" lang="en" sz="1900" u="none" cap="none" strike="noStrike">
                  <a:solidFill>
                    <a:schemeClr val="lt2"/>
                  </a:solidFill>
                  <a:latin typeface="Poppins"/>
                  <a:ea typeface="Poppins"/>
                  <a:cs typeface="Poppins"/>
                  <a:sym typeface="Poppins"/>
                </a:rPr>
                <a:t>Retirement Accounts</a:t>
              </a:r>
              <a:endParaRPr b="0" i="0" sz="1900" u="none" cap="none" strike="noStrike">
                <a:solidFill>
                  <a:schemeClr val="lt2"/>
                </a:solidFill>
                <a:latin typeface="Poppins"/>
                <a:ea typeface="Poppins"/>
                <a:cs typeface="Poppins"/>
                <a:sym typeface="Poppins"/>
              </a:endParaRPr>
            </a:p>
          </p:txBody>
        </p:sp>
        <p:pic>
          <p:nvPicPr>
            <p:cNvPr id="319" name="Google Shape;319;p65"/>
            <p:cNvPicPr preferRelativeResize="0"/>
            <p:nvPr/>
          </p:nvPicPr>
          <p:blipFill rotWithShape="1">
            <a:blip r:embed="rId8">
              <a:alphaModFix/>
            </a:blip>
            <a:srcRect b="0" l="0" r="0" t="0"/>
            <a:stretch/>
          </p:blipFill>
          <p:spPr>
            <a:xfrm>
              <a:off x="1234775" y="3613197"/>
              <a:ext cx="393600" cy="393600"/>
            </a:xfrm>
            <a:prstGeom prst="rect">
              <a:avLst/>
            </a:prstGeom>
            <a:noFill/>
            <a:ln>
              <a:noFill/>
            </a:ln>
          </p:spPr>
        </p:pic>
      </p:grpSp>
      <p:grpSp>
        <p:nvGrpSpPr>
          <p:cNvPr id="320" name="Google Shape;320;p65"/>
          <p:cNvGrpSpPr/>
          <p:nvPr/>
        </p:nvGrpSpPr>
        <p:grpSpPr>
          <a:xfrm>
            <a:off x="1234775" y="4091434"/>
            <a:ext cx="3337300" cy="393600"/>
            <a:chOff x="1234775" y="4091434"/>
            <a:chExt cx="3337300" cy="393600"/>
          </a:xfrm>
        </p:grpSpPr>
        <p:sp>
          <p:nvSpPr>
            <p:cNvPr id="321" name="Google Shape;321;p65"/>
            <p:cNvSpPr txBox="1"/>
            <p:nvPr/>
          </p:nvSpPr>
          <p:spPr>
            <a:xfrm>
              <a:off x="1626075" y="4142446"/>
              <a:ext cx="2946000" cy="2916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900"/>
                <a:buFont typeface="Arial"/>
                <a:buNone/>
              </a:pPr>
              <a:r>
                <a:rPr b="0" i="0" lang="en" sz="1900" u="none" cap="none" strike="noStrike">
                  <a:solidFill>
                    <a:schemeClr val="lt2"/>
                  </a:solidFill>
                  <a:latin typeface="Poppins"/>
                  <a:ea typeface="Poppins"/>
                  <a:cs typeface="Poppins"/>
                  <a:sym typeface="Poppins"/>
                </a:rPr>
                <a:t>Estate</a:t>
              </a:r>
              <a:endParaRPr b="0" i="0" sz="1900" u="none" cap="none" strike="noStrike">
                <a:solidFill>
                  <a:schemeClr val="lt2"/>
                </a:solidFill>
                <a:latin typeface="Poppins"/>
                <a:ea typeface="Poppins"/>
                <a:cs typeface="Poppins"/>
                <a:sym typeface="Poppins"/>
              </a:endParaRPr>
            </a:p>
          </p:txBody>
        </p:sp>
        <p:pic>
          <p:nvPicPr>
            <p:cNvPr id="322" name="Google Shape;322;p65"/>
            <p:cNvPicPr preferRelativeResize="0"/>
            <p:nvPr/>
          </p:nvPicPr>
          <p:blipFill rotWithShape="1">
            <a:blip r:embed="rId9">
              <a:alphaModFix/>
            </a:blip>
            <a:srcRect b="0" l="0" r="0" t="0"/>
            <a:stretch/>
          </p:blipFill>
          <p:spPr>
            <a:xfrm>
              <a:off x="1234775" y="4091434"/>
              <a:ext cx="393600" cy="393600"/>
            </a:xfrm>
            <a:prstGeom prst="rect">
              <a:avLst/>
            </a:prstGeom>
            <a:noFill/>
            <a:ln>
              <a:noFill/>
            </a:ln>
          </p:spPr>
        </p:pic>
      </p:grpSp>
      <p:grpSp>
        <p:nvGrpSpPr>
          <p:cNvPr id="323" name="Google Shape;323;p65"/>
          <p:cNvGrpSpPr/>
          <p:nvPr/>
        </p:nvGrpSpPr>
        <p:grpSpPr>
          <a:xfrm>
            <a:off x="4797349" y="1224050"/>
            <a:ext cx="3337300" cy="393600"/>
            <a:chOff x="4797349" y="1224050"/>
            <a:chExt cx="3337300" cy="393600"/>
          </a:xfrm>
        </p:grpSpPr>
        <p:sp>
          <p:nvSpPr>
            <p:cNvPr id="324" name="Google Shape;324;p65"/>
            <p:cNvSpPr txBox="1"/>
            <p:nvPr/>
          </p:nvSpPr>
          <p:spPr>
            <a:xfrm>
              <a:off x="5188649" y="1275062"/>
              <a:ext cx="2946000" cy="2916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900"/>
                <a:buFont typeface="Arial"/>
                <a:buNone/>
              </a:pPr>
              <a:r>
                <a:rPr b="0" i="0" lang="en" sz="1900" u="none" cap="none" strike="noStrike">
                  <a:solidFill>
                    <a:schemeClr val="lt2"/>
                  </a:solidFill>
                  <a:latin typeface="Poppins"/>
                  <a:ea typeface="Poppins"/>
                  <a:cs typeface="Poppins"/>
                  <a:sym typeface="Poppins"/>
                </a:rPr>
                <a:t>Real Estate</a:t>
              </a:r>
              <a:endParaRPr b="0" i="0" sz="1900" u="none" cap="none" strike="noStrike">
                <a:solidFill>
                  <a:schemeClr val="lt2"/>
                </a:solidFill>
                <a:latin typeface="Poppins"/>
                <a:ea typeface="Poppins"/>
                <a:cs typeface="Poppins"/>
                <a:sym typeface="Poppins"/>
              </a:endParaRPr>
            </a:p>
          </p:txBody>
        </p:sp>
        <p:pic>
          <p:nvPicPr>
            <p:cNvPr id="325" name="Google Shape;325;p65"/>
            <p:cNvPicPr preferRelativeResize="0"/>
            <p:nvPr/>
          </p:nvPicPr>
          <p:blipFill rotWithShape="1">
            <a:blip r:embed="rId10">
              <a:alphaModFix/>
            </a:blip>
            <a:srcRect b="0" l="0" r="0" t="0"/>
            <a:stretch/>
          </p:blipFill>
          <p:spPr>
            <a:xfrm>
              <a:off x="4797349" y="1224050"/>
              <a:ext cx="393600" cy="393600"/>
            </a:xfrm>
            <a:prstGeom prst="rect">
              <a:avLst/>
            </a:prstGeom>
            <a:noFill/>
            <a:ln>
              <a:noFill/>
            </a:ln>
          </p:spPr>
        </p:pic>
      </p:grpSp>
      <p:grpSp>
        <p:nvGrpSpPr>
          <p:cNvPr id="326" name="Google Shape;326;p65"/>
          <p:cNvGrpSpPr/>
          <p:nvPr/>
        </p:nvGrpSpPr>
        <p:grpSpPr>
          <a:xfrm>
            <a:off x="4797349" y="1700253"/>
            <a:ext cx="3337300" cy="393600"/>
            <a:chOff x="4797349" y="1700253"/>
            <a:chExt cx="3337300" cy="393600"/>
          </a:xfrm>
        </p:grpSpPr>
        <p:sp>
          <p:nvSpPr>
            <p:cNvPr id="327" name="Google Shape;327;p65"/>
            <p:cNvSpPr txBox="1"/>
            <p:nvPr/>
          </p:nvSpPr>
          <p:spPr>
            <a:xfrm>
              <a:off x="5188649" y="1751265"/>
              <a:ext cx="2946000" cy="2916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900"/>
                <a:buFont typeface="Arial"/>
                <a:buNone/>
              </a:pPr>
              <a:r>
                <a:rPr b="0" i="0" lang="en" sz="1900" u="none" cap="none" strike="noStrike">
                  <a:solidFill>
                    <a:schemeClr val="lt2"/>
                  </a:solidFill>
                  <a:latin typeface="Poppins"/>
                  <a:ea typeface="Poppins"/>
                  <a:cs typeface="Poppins"/>
                  <a:sym typeface="Poppins"/>
                </a:rPr>
                <a:t>Insurance</a:t>
              </a:r>
              <a:endParaRPr b="0" i="0" sz="1900" u="none" cap="none" strike="noStrike">
                <a:solidFill>
                  <a:schemeClr val="lt2"/>
                </a:solidFill>
                <a:latin typeface="Poppins"/>
                <a:ea typeface="Poppins"/>
                <a:cs typeface="Poppins"/>
                <a:sym typeface="Poppins"/>
              </a:endParaRPr>
            </a:p>
          </p:txBody>
        </p:sp>
        <p:pic>
          <p:nvPicPr>
            <p:cNvPr id="328" name="Google Shape;328;p65"/>
            <p:cNvPicPr preferRelativeResize="0"/>
            <p:nvPr/>
          </p:nvPicPr>
          <p:blipFill rotWithShape="1">
            <a:blip r:embed="rId11">
              <a:alphaModFix/>
            </a:blip>
            <a:srcRect b="0" l="0" r="0" t="0"/>
            <a:stretch/>
          </p:blipFill>
          <p:spPr>
            <a:xfrm>
              <a:off x="4797349" y="1700253"/>
              <a:ext cx="393600" cy="393600"/>
            </a:xfrm>
            <a:prstGeom prst="rect">
              <a:avLst/>
            </a:prstGeom>
            <a:noFill/>
            <a:ln>
              <a:noFill/>
            </a:ln>
          </p:spPr>
        </p:pic>
      </p:grpSp>
      <p:grpSp>
        <p:nvGrpSpPr>
          <p:cNvPr id="329" name="Google Shape;329;p65"/>
          <p:cNvGrpSpPr/>
          <p:nvPr/>
        </p:nvGrpSpPr>
        <p:grpSpPr>
          <a:xfrm>
            <a:off x="4797349" y="2178489"/>
            <a:ext cx="3337300" cy="393600"/>
            <a:chOff x="4797349" y="2178489"/>
            <a:chExt cx="3337300" cy="393600"/>
          </a:xfrm>
        </p:grpSpPr>
        <p:sp>
          <p:nvSpPr>
            <p:cNvPr id="330" name="Google Shape;330;p65"/>
            <p:cNvSpPr txBox="1"/>
            <p:nvPr/>
          </p:nvSpPr>
          <p:spPr>
            <a:xfrm>
              <a:off x="5188649" y="2229501"/>
              <a:ext cx="2946000" cy="2916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900"/>
                <a:buFont typeface="Arial"/>
                <a:buNone/>
              </a:pPr>
              <a:r>
                <a:rPr b="0" i="0" lang="en" sz="1900" u="none" cap="none" strike="noStrike">
                  <a:solidFill>
                    <a:schemeClr val="lt2"/>
                  </a:solidFill>
                  <a:latin typeface="Poppins"/>
                  <a:ea typeface="Poppins"/>
                  <a:cs typeface="Poppins"/>
                  <a:sym typeface="Poppins"/>
                </a:rPr>
                <a:t>Savings</a:t>
              </a:r>
              <a:endParaRPr b="0" i="0" sz="1900" u="none" cap="none" strike="noStrike">
                <a:solidFill>
                  <a:schemeClr val="lt2"/>
                </a:solidFill>
                <a:latin typeface="Poppins"/>
                <a:ea typeface="Poppins"/>
                <a:cs typeface="Poppins"/>
                <a:sym typeface="Poppins"/>
              </a:endParaRPr>
            </a:p>
          </p:txBody>
        </p:sp>
        <p:pic>
          <p:nvPicPr>
            <p:cNvPr id="331" name="Google Shape;331;p65"/>
            <p:cNvPicPr preferRelativeResize="0"/>
            <p:nvPr/>
          </p:nvPicPr>
          <p:blipFill rotWithShape="1">
            <a:blip r:embed="rId12">
              <a:alphaModFix/>
            </a:blip>
            <a:srcRect b="0" l="0" r="0" t="0"/>
            <a:stretch/>
          </p:blipFill>
          <p:spPr>
            <a:xfrm>
              <a:off x="4797349" y="2178489"/>
              <a:ext cx="393600" cy="393600"/>
            </a:xfrm>
            <a:prstGeom prst="rect">
              <a:avLst/>
            </a:prstGeom>
            <a:noFill/>
            <a:ln>
              <a:noFill/>
            </a:ln>
          </p:spPr>
        </p:pic>
      </p:grpSp>
      <p:grpSp>
        <p:nvGrpSpPr>
          <p:cNvPr id="332" name="Google Shape;332;p65"/>
          <p:cNvGrpSpPr/>
          <p:nvPr/>
        </p:nvGrpSpPr>
        <p:grpSpPr>
          <a:xfrm>
            <a:off x="4797349" y="2656725"/>
            <a:ext cx="3337300" cy="393600"/>
            <a:chOff x="4797349" y="2656725"/>
            <a:chExt cx="3337300" cy="393600"/>
          </a:xfrm>
        </p:grpSpPr>
        <p:sp>
          <p:nvSpPr>
            <p:cNvPr id="333" name="Google Shape;333;p65"/>
            <p:cNvSpPr txBox="1"/>
            <p:nvPr/>
          </p:nvSpPr>
          <p:spPr>
            <a:xfrm>
              <a:off x="5188649" y="2707737"/>
              <a:ext cx="2946000" cy="2916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900"/>
                <a:buFont typeface="Arial"/>
                <a:buNone/>
              </a:pPr>
              <a:r>
                <a:rPr b="0" i="0" lang="en" sz="1900" u="none" cap="none" strike="noStrike">
                  <a:solidFill>
                    <a:schemeClr val="lt2"/>
                  </a:solidFill>
                  <a:latin typeface="Poppins"/>
                  <a:ea typeface="Poppins"/>
                  <a:cs typeface="Poppins"/>
                  <a:sym typeface="Poppins"/>
                </a:rPr>
                <a:t>Debt</a:t>
              </a:r>
              <a:endParaRPr b="0" i="0" sz="1900" u="none" cap="none" strike="noStrike">
                <a:solidFill>
                  <a:schemeClr val="lt2"/>
                </a:solidFill>
                <a:latin typeface="Poppins"/>
                <a:ea typeface="Poppins"/>
                <a:cs typeface="Poppins"/>
                <a:sym typeface="Poppins"/>
              </a:endParaRPr>
            </a:p>
          </p:txBody>
        </p:sp>
        <p:pic>
          <p:nvPicPr>
            <p:cNvPr id="334" name="Google Shape;334;p65"/>
            <p:cNvPicPr preferRelativeResize="0"/>
            <p:nvPr/>
          </p:nvPicPr>
          <p:blipFill rotWithShape="1">
            <a:blip r:embed="rId13">
              <a:alphaModFix/>
            </a:blip>
            <a:srcRect b="0" l="0" r="0" t="0"/>
            <a:stretch/>
          </p:blipFill>
          <p:spPr>
            <a:xfrm>
              <a:off x="4797349" y="2656725"/>
              <a:ext cx="393600" cy="393600"/>
            </a:xfrm>
            <a:prstGeom prst="rect">
              <a:avLst/>
            </a:prstGeom>
            <a:noFill/>
            <a:ln>
              <a:noFill/>
            </a:ln>
          </p:spPr>
        </p:pic>
      </p:grpSp>
      <p:grpSp>
        <p:nvGrpSpPr>
          <p:cNvPr id="335" name="Google Shape;335;p65"/>
          <p:cNvGrpSpPr/>
          <p:nvPr/>
        </p:nvGrpSpPr>
        <p:grpSpPr>
          <a:xfrm>
            <a:off x="4797349" y="3134961"/>
            <a:ext cx="3337300" cy="393600"/>
            <a:chOff x="4797349" y="3134961"/>
            <a:chExt cx="3337300" cy="393600"/>
          </a:xfrm>
        </p:grpSpPr>
        <p:sp>
          <p:nvSpPr>
            <p:cNvPr id="336" name="Google Shape;336;p65"/>
            <p:cNvSpPr txBox="1"/>
            <p:nvPr/>
          </p:nvSpPr>
          <p:spPr>
            <a:xfrm>
              <a:off x="5188649" y="3185973"/>
              <a:ext cx="2946000" cy="2916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900"/>
                <a:buFont typeface="Arial"/>
                <a:buNone/>
              </a:pPr>
              <a:r>
                <a:rPr b="0" i="0" lang="en" sz="1900" u="none" cap="none" strike="noStrike">
                  <a:solidFill>
                    <a:schemeClr val="lt2"/>
                  </a:solidFill>
                  <a:latin typeface="Poppins"/>
                  <a:ea typeface="Poppins"/>
                  <a:cs typeface="Poppins"/>
                  <a:sym typeface="Poppins"/>
                </a:rPr>
                <a:t>Investments</a:t>
              </a:r>
              <a:endParaRPr b="0" i="0" sz="1900" u="none" cap="none" strike="noStrike">
                <a:solidFill>
                  <a:schemeClr val="lt2"/>
                </a:solidFill>
                <a:latin typeface="Poppins"/>
                <a:ea typeface="Poppins"/>
                <a:cs typeface="Poppins"/>
                <a:sym typeface="Poppins"/>
              </a:endParaRPr>
            </a:p>
          </p:txBody>
        </p:sp>
        <p:pic>
          <p:nvPicPr>
            <p:cNvPr id="337" name="Google Shape;337;p65"/>
            <p:cNvPicPr preferRelativeResize="0"/>
            <p:nvPr/>
          </p:nvPicPr>
          <p:blipFill rotWithShape="1">
            <a:blip r:embed="rId14">
              <a:alphaModFix/>
            </a:blip>
            <a:srcRect b="0" l="0" r="0" t="0"/>
            <a:stretch/>
          </p:blipFill>
          <p:spPr>
            <a:xfrm>
              <a:off x="4797349" y="3134961"/>
              <a:ext cx="393600" cy="393600"/>
            </a:xfrm>
            <a:prstGeom prst="rect">
              <a:avLst/>
            </a:prstGeom>
            <a:noFill/>
            <a:ln>
              <a:noFill/>
            </a:ln>
          </p:spPr>
        </p:pic>
      </p:grpSp>
      <p:grpSp>
        <p:nvGrpSpPr>
          <p:cNvPr id="338" name="Google Shape;338;p65"/>
          <p:cNvGrpSpPr/>
          <p:nvPr/>
        </p:nvGrpSpPr>
        <p:grpSpPr>
          <a:xfrm>
            <a:off x="4797349" y="3613197"/>
            <a:ext cx="3337300" cy="393600"/>
            <a:chOff x="4797349" y="3613197"/>
            <a:chExt cx="3337300" cy="393600"/>
          </a:xfrm>
        </p:grpSpPr>
        <p:sp>
          <p:nvSpPr>
            <p:cNvPr id="339" name="Google Shape;339;p65"/>
            <p:cNvSpPr txBox="1"/>
            <p:nvPr/>
          </p:nvSpPr>
          <p:spPr>
            <a:xfrm>
              <a:off x="5188649" y="3664210"/>
              <a:ext cx="2946000" cy="291600"/>
            </a:xfrm>
            <a:prstGeom prst="rect">
              <a:avLst/>
            </a:prstGeom>
            <a:noFill/>
            <a:ln>
              <a:noFill/>
            </a:ln>
          </p:spPr>
          <p:txBody>
            <a:bodyPr anchorCtr="0" anchor="t" bIns="91425" lIns="91425" spcFirstLastPara="1" rIns="91425" wrap="square" tIns="0">
              <a:noAutofit/>
            </a:bodyPr>
            <a:lstStyle/>
            <a:p>
              <a:pPr indent="0" lvl="0" marL="0" marR="0" rtl="0" algn="l">
                <a:lnSpc>
                  <a:spcPct val="100000"/>
                </a:lnSpc>
                <a:spcBef>
                  <a:spcPts val="0"/>
                </a:spcBef>
                <a:spcAft>
                  <a:spcPts val="0"/>
                </a:spcAft>
                <a:buClr>
                  <a:srgbClr val="000000"/>
                </a:buClr>
                <a:buSzPts val="1900"/>
                <a:buFont typeface="Arial"/>
                <a:buNone/>
              </a:pPr>
              <a:r>
                <a:rPr b="0" i="0" lang="en" sz="1900" u="none" cap="none" strike="noStrike">
                  <a:solidFill>
                    <a:schemeClr val="lt2"/>
                  </a:solidFill>
                  <a:latin typeface="Poppins"/>
                  <a:ea typeface="Poppins"/>
                  <a:cs typeface="Poppins"/>
                  <a:sym typeface="Poppins"/>
                </a:rPr>
                <a:t>Financial Independence</a:t>
              </a:r>
              <a:endParaRPr b="0" i="0" sz="1900" u="none" cap="none" strike="noStrike">
                <a:solidFill>
                  <a:schemeClr val="lt2"/>
                </a:solidFill>
                <a:latin typeface="Poppins"/>
                <a:ea typeface="Poppins"/>
                <a:cs typeface="Poppins"/>
                <a:sym typeface="Poppins"/>
              </a:endParaRPr>
            </a:p>
          </p:txBody>
        </p:sp>
        <p:pic>
          <p:nvPicPr>
            <p:cNvPr id="340" name="Google Shape;340;p65"/>
            <p:cNvPicPr preferRelativeResize="0"/>
            <p:nvPr/>
          </p:nvPicPr>
          <p:blipFill rotWithShape="1">
            <a:blip r:embed="rId15">
              <a:alphaModFix/>
            </a:blip>
            <a:srcRect b="0" l="0" r="0" t="0"/>
            <a:stretch/>
          </p:blipFill>
          <p:spPr>
            <a:xfrm>
              <a:off x="4797349" y="3613197"/>
              <a:ext cx="393600" cy="393600"/>
            </a:xfrm>
            <a:prstGeom prst="rect">
              <a:avLst/>
            </a:prstGeom>
            <a:noFill/>
            <a:ln>
              <a:noFill/>
            </a:ln>
          </p:spPr>
        </p:pic>
      </p:grpSp>
      <p:pic>
        <p:nvPicPr>
          <p:cNvPr id="341" name="Google Shape;341;p65"/>
          <p:cNvPicPr preferRelativeResize="0"/>
          <p:nvPr/>
        </p:nvPicPr>
        <p:blipFill>
          <a:blip r:embed="rId16">
            <a:alphaModFix/>
          </a:blip>
          <a:stretch>
            <a:fillRect/>
          </a:stretch>
        </p:blipFill>
        <p:spPr>
          <a:xfrm>
            <a:off x="8318972" y="4364150"/>
            <a:ext cx="365760" cy="365760"/>
          </a:xfrm>
          <a:prstGeom prst="rect">
            <a:avLst/>
          </a:prstGeom>
          <a:noFill/>
          <a:ln>
            <a:noFill/>
          </a:ln>
        </p:spPr>
      </p:pic>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42" name="Shape 342"/>
        <p:cNvGrpSpPr/>
        <p:nvPr/>
      </p:nvGrpSpPr>
      <p:grpSpPr>
        <a:xfrm>
          <a:off x="0" y="0"/>
          <a:ext cx="0" cy="0"/>
          <a:chOff x="0" y="0"/>
          <a:chExt cx="0" cy="0"/>
        </a:xfrm>
      </p:grpSpPr>
      <p:pic>
        <p:nvPicPr>
          <p:cNvPr id="343" name="Google Shape;343;p66"/>
          <p:cNvPicPr preferRelativeResize="0"/>
          <p:nvPr/>
        </p:nvPicPr>
        <p:blipFill>
          <a:blip r:embed="rId2">
            <a:alphaModFix amt="60000"/>
          </a:blip>
          <a:stretch>
            <a:fillRect/>
          </a:stretch>
        </p:blipFill>
        <p:spPr>
          <a:xfrm>
            <a:off x="738250" y="10"/>
            <a:ext cx="8405746" cy="5143500"/>
          </a:xfrm>
          <a:prstGeom prst="rect">
            <a:avLst/>
          </a:prstGeom>
          <a:noFill/>
          <a:ln>
            <a:noFill/>
          </a:ln>
        </p:spPr>
      </p:pic>
      <p:sp>
        <p:nvSpPr>
          <p:cNvPr id="344" name="Google Shape;344;p66"/>
          <p:cNvSpPr txBox="1"/>
          <p:nvPr>
            <p:ph type="title"/>
          </p:nvPr>
        </p:nvSpPr>
        <p:spPr>
          <a:xfrm>
            <a:off x="457200" y="365644"/>
            <a:ext cx="7772400" cy="572700"/>
          </a:xfrm>
          <a:prstGeom prst="rect">
            <a:avLst/>
          </a:prstGeom>
          <a:noFill/>
          <a:ln>
            <a:noFill/>
          </a:ln>
        </p:spPr>
        <p:txBody>
          <a:bodyPr anchorCtr="0" anchor="t" bIns="91425" lIns="0" spcFirstLastPara="1" rIns="91425" wrap="square" tIns="91425">
            <a:noAutofit/>
          </a:bodyPr>
          <a:lstStyle>
            <a:lvl1pPr lvl="0" rtl="0" algn="l">
              <a:lnSpc>
                <a:spcPct val="100000"/>
              </a:lnSpc>
              <a:spcBef>
                <a:spcPts val="0"/>
              </a:spcBef>
              <a:spcAft>
                <a:spcPts val="0"/>
              </a:spcAft>
              <a:buSzPts val="3000"/>
              <a:buNone/>
              <a:defRPr/>
            </a:lvl1pPr>
            <a:lvl2pPr lvl="1" rtl="0" algn="l">
              <a:lnSpc>
                <a:spcPct val="100000"/>
              </a:lnSpc>
              <a:spcBef>
                <a:spcPts val="0"/>
              </a:spcBef>
              <a:spcAft>
                <a:spcPts val="0"/>
              </a:spcAft>
              <a:buSzPts val="3000"/>
              <a:buNone/>
              <a:defRPr/>
            </a:lvl2pPr>
            <a:lvl3pPr lvl="2" rtl="0" algn="l">
              <a:lnSpc>
                <a:spcPct val="100000"/>
              </a:lnSpc>
              <a:spcBef>
                <a:spcPts val="0"/>
              </a:spcBef>
              <a:spcAft>
                <a:spcPts val="0"/>
              </a:spcAft>
              <a:buSzPts val="3000"/>
              <a:buNone/>
              <a:defRPr/>
            </a:lvl3pPr>
            <a:lvl4pPr lvl="3" rtl="0" algn="l">
              <a:lnSpc>
                <a:spcPct val="100000"/>
              </a:lnSpc>
              <a:spcBef>
                <a:spcPts val="0"/>
              </a:spcBef>
              <a:spcAft>
                <a:spcPts val="0"/>
              </a:spcAft>
              <a:buSzPts val="3000"/>
              <a:buNone/>
              <a:defRPr/>
            </a:lvl4pPr>
            <a:lvl5pPr lvl="4" rtl="0" algn="l">
              <a:lnSpc>
                <a:spcPct val="100000"/>
              </a:lnSpc>
              <a:spcBef>
                <a:spcPts val="0"/>
              </a:spcBef>
              <a:spcAft>
                <a:spcPts val="0"/>
              </a:spcAft>
              <a:buSzPts val="3000"/>
              <a:buNone/>
              <a:defRPr/>
            </a:lvl5pPr>
            <a:lvl6pPr lvl="5" rtl="0" algn="l">
              <a:lnSpc>
                <a:spcPct val="100000"/>
              </a:lnSpc>
              <a:spcBef>
                <a:spcPts val="0"/>
              </a:spcBef>
              <a:spcAft>
                <a:spcPts val="0"/>
              </a:spcAft>
              <a:buSzPts val="3000"/>
              <a:buNone/>
              <a:defRPr/>
            </a:lvl6pPr>
            <a:lvl7pPr lvl="6" rtl="0" algn="l">
              <a:lnSpc>
                <a:spcPct val="100000"/>
              </a:lnSpc>
              <a:spcBef>
                <a:spcPts val="0"/>
              </a:spcBef>
              <a:spcAft>
                <a:spcPts val="0"/>
              </a:spcAft>
              <a:buSzPts val="3000"/>
              <a:buNone/>
              <a:defRPr/>
            </a:lvl7pPr>
            <a:lvl8pPr lvl="7" rtl="0" algn="l">
              <a:lnSpc>
                <a:spcPct val="100000"/>
              </a:lnSpc>
              <a:spcBef>
                <a:spcPts val="0"/>
              </a:spcBef>
              <a:spcAft>
                <a:spcPts val="0"/>
              </a:spcAft>
              <a:buSzPts val="3000"/>
              <a:buNone/>
              <a:defRPr/>
            </a:lvl8pPr>
            <a:lvl9pPr lvl="8" rtl="0" algn="l">
              <a:lnSpc>
                <a:spcPct val="100000"/>
              </a:lnSpc>
              <a:spcBef>
                <a:spcPts val="0"/>
              </a:spcBef>
              <a:spcAft>
                <a:spcPts val="0"/>
              </a:spcAft>
              <a:buSzPts val="3000"/>
              <a:buNone/>
              <a:defRPr/>
            </a:lvl9pPr>
          </a:lstStyle>
          <a:p/>
        </p:txBody>
      </p:sp>
      <p:sp>
        <p:nvSpPr>
          <p:cNvPr id="345" name="Google Shape;345;p6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9pPr>
          </a:lstStyle>
          <a:p>
            <a:pPr indent="0" lvl="0" marL="0" rtl="0" algn="r">
              <a:spcBef>
                <a:spcPts val="0"/>
              </a:spcBef>
              <a:spcAft>
                <a:spcPts val="0"/>
              </a:spcAft>
              <a:buNone/>
            </a:pPr>
            <a:fld id="{00000000-1234-1234-1234-123412341234}" type="slidenum">
              <a:rPr lang="en"/>
              <a:t>‹#›</a:t>
            </a:fld>
            <a:endParaRPr/>
          </a:p>
        </p:txBody>
      </p:sp>
      <p:pic>
        <p:nvPicPr>
          <p:cNvPr id="346" name="Google Shape;346;p66"/>
          <p:cNvPicPr preferRelativeResize="0"/>
          <p:nvPr/>
        </p:nvPicPr>
        <p:blipFill>
          <a:blip r:embed="rId3">
            <a:alphaModFix/>
          </a:blip>
          <a:stretch>
            <a:fillRect/>
          </a:stretch>
        </p:blipFill>
        <p:spPr>
          <a:xfrm>
            <a:off x="8318972" y="4364150"/>
            <a:ext cx="365760" cy="365760"/>
          </a:xfrm>
          <a:prstGeom prst="rect">
            <a:avLst/>
          </a:prstGeom>
          <a:noFill/>
          <a:ln>
            <a:noFill/>
          </a:ln>
        </p:spPr>
      </p:pic>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 Default">
  <p:cSld name="MAIN_POINT">
    <p:bg>
      <p:bgPr>
        <a:solidFill>
          <a:schemeClr val="accent1"/>
        </a:solidFill>
      </p:bgPr>
    </p:bg>
    <p:spTree>
      <p:nvGrpSpPr>
        <p:cNvPr id="347" name="Shape 347"/>
        <p:cNvGrpSpPr/>
        <p:nvPr/>
      </p:nvGrpSpPr>
      <p:grpSpPr>
        <a:xfrm>
          <a:off x="0" y="0"/>
          <a:ext cx="0" cy="0"/>
          <a:chOff x="0" y="0"/>
          <a:chExt cx="0" cy="0"/>
        </a:xfrm>
      </p:grpSpPr>
      <p:sp>
        <p:nvSpPr>
          <p:cNvPr id="348" name="Google Shape;348;p67"/>
          <p:cNvSpPr txBox="1"/>
          <p:nvPr>
            <p:ph type="title"/>
          </p:nvPr>
        </p:nvSpPr>
        <p:spPr>
          <a:xfrm>
            <a:off x="807274" y="1090075"/>
            <a:ext cx="7417500" cy="3103800"/>
          </a:xfrm>
          <a:prstGeom prst="rect">
            <a:avLst/>
          </a:prstGeom>
          <a:noFill/>
          <a:ln>
            <a:noFill/>
          </a:ln>
        </p:spPr>
        <p:txBody>
          <a:bodyPr anchorCtr="0" anchor="ctr" bIns="91425" lIns="0" spcFirstLastPara="1" rIns="91425" wrap="square" tIns="91425">
            <a:noAutofit/>
          </a:bodyPr>
          <a:lstStyle>
            <a:lvl1pPr lvl="0" rtl="0" algn="l">
              <a:lnSpc>
                <a:spcPct val="100000"/>
              </a:lnSpc>
              <a:spcBef>
                <a:spcPts val="0"/>
              </a:spcBef>
              <a:spcAft>
                <a:spcPts val="0"/>
              </a:spcAft>
              <a:buClr>
                <a:schemeClr val="dk1"/>
              </a:buClr>
              <a:buSzPts val="4000"/>
              <a:buFont typeface="Poppins Medium"/>
              <a:buNone/>
              <a:defRPr b="0" sz="4000">
                <a:solidFill>
                  <a:schemeClr val="dk1"/>
                </a:solidFill>
                <a:latin typeface="Poppins Medium"/>
                <a:ea typeface="Poppins Medium"/>
                <a:cs typeface="Poppins Medium"/>
                <a:sym typeface="Poppins Medium"/>
              </a:defRPr>
            </a:lvl1pPr>
            <a:lvl2pPr lvl="1" rtl="0" algn="l">
              <a:lnSpc>
                <a:spcPct val="100000"/>
              </a:lnSpc>
              <a:spcBef>
                <a:spcPts val="0"/>
              </a:spcBef>
              <a:spcAft>
                <a:spcPts val="0"/>
              </a:spcAft>
              <a:buClr>
                <a:schemeClr val="dk1"/>
              </a:buClr>
              <a:buSzPts val="4000"/>
              <a:buNone/>
              <a:defRPr sz="4000">
                <a:solidFill>
                  <a:schemeClr val="dk1"/>
                </a:solidFill>
              </a:defRPr>
            </a:lvl2pPr>
            <a:lvl3pPr lvl="2" rtl="0" algn="l">
              <a:lnSpc>
                <a:spcPct val="100000"/>
              </a:lnSpc>
              <a:spcBef>
                <a:spcPts val="0"/>
              </a:spcBef>
              <a:spcAft>
                <a:spcPts val="0"/>
              </a:spcAft>
              <a:buClr>
                <a:schemeClr val="dk1"/>
              </a:buClr>
              <a:buSzPts val="4000"/>
              <a:buNone/>
              <a:defRPr sz="4000">
                <a:solidFill>
                  <a:schemeClr val="dk1"/>
                </a:solidFill>
              </a:defRPr>
            </a:lvl3pPr>
            <a:lvl4pPr lvl="3" rtl="0" algn="l">
              <a:lnSpc>
                <a:spcPct val="100000"/>
              </a:lnSpc>
              <a:spcBef>
                <a:spcPts val="0"/>
              </a:spcBef>
              <a:spcAft>
                <a:spcPts val="0"/>
              </a:spcAft>
              <a:buClr>
                <a:schemeClr val="dk1"/>
              </a:buClr>
              <a:buSzPts val="4000"/>
              <a:buNone/>
              <a:defRPr sz="4000">
                <a:solidFill>
                  <a:schemeClr val="dk1"/>
                </a:solidFill>
              </a:defRPr>
            </a:lvl4pPr>
            <a:lvl5pPr lvl="4" rtl="0" algn="l">
              <a:lnSpc>
                <a:spcPct val="100000"/>
              </a:lnSpc>
              <a:spcBef>
                <a:spcPts val="0"/>
              </a:spcBef>
              <a:spcAft>
                <a:spcPts val="0"/>
              </a:spcAft>
              <a:buClr>
                <a:schemeClr val="dk1"/>
              </a:buClr>
              <a:buSzPts val="4000"/>
              <a:buNone/>
              <a:defRPr sz="4000">
                <a:solidFill>
                  <a:schemeClr val="dk1"/>
                </a:solidFill>
              </a:defRPr>
            </a:lvl5pPr>
            <a:lvl6pPr lvl="5" rtl="0" algn="l">
              <a:lnSpc>
                <a:spcPct val="100000"/>
              </a:lnSpc>
              <a:spcBef>
                <a:spcPts val="0"/>
              </a:spcBef>
              <a:spcAft>
                <a:spcPts val="0"/>
              </a:spcAft>
              <a:buClr>
                <a:schemeClr val="dk1"/>
              </a:buClr>
              <a:buSzPts val="4000"/>
              <a:buNone/>
              <a:defRPr sz="4000">
                <a:solidFill>
                  <a:schemeClr val="dk1"/>
                </a:solidFill>
              </a:defRPr>
            </a:lvl6pPr>
            <a:lvl7pPr lvl="6" rtl="0" algn="l">
              <a:lnSpc>
                <a:spcPct val="100000"/>
              </a:lnSpc>
              <a:spcBef>
                <a:spcPts val="0"/>
              </a:spcBef>
              <a:spcAft>
                <a:spcPts val="0"/>
              </a:spcAft>
              <a:buClr>
                <a:schemeClr val="dk1"/>
              </a:buClr>
              <a:buSzPts val="4000"/>
              <a:buNone/>
              <a:defRPr sz="4000">
                <a:solidFill>
                  <a:schemeClr val="dk1"/>
                </a:solidFill>
              </a:defRPr>
            </a:lvl7pPr>
            <a:lvl8pPr lvl="7" rtl="0" algn="l">
              <a:lnSpc>
                <a:spcPct val="100000"/>
              </a:lnSpc>
              <a:spcBef>
                <a:spcPts val="0"/>
              </a:spcBef>
              <a:spcAft>
                <a:spcPts val="0"/>
              </a:spcAft>
              <a:buClr>
                <a:schemeClr val="dk1"/>
              </a:buClr>
              <a:buSzPts val="4000"/>
              <a:buNone/>
              <a:defRPr sz="4000">
                <a:solidFill>
                  <a:schemeClr val="dk1"/>
                </a:solidFill>
              </a:defRPr>
            </a:lvl8pPr>
            <a:lvl9pPr lvl="8" rtl="0" algn="l">
              <a:lnSpc>
                <a:spcPct val="100000"/>
              </a:lnSpc>
              <a:spcBef>
                <a:spcPts val="0"/>
              </a:spcBef>
              <a:spcAft>
                <a:spcPts val="0"/>
              </a:spcAft>
              <a:buClr>
                <a:schemeClr val="dk1"/>
              </a:buClr>
              <a:buSzPts val="4000"/>
              <a:buNone/>
              <a:defRPr sz="4000">
                <a:solidFill>
                  <a:schemeClr val="dk1"/>
                </a:solidFill>
              </a:defRPr>
            </a:lvl9pPr>
          </a:lstStyle>
          <a:p/>
        </p:txBody>
      </p:sp>
      <p:sp>
        <p:nvSpPr>
          <p:cNvPr id="349" name="Google Shape;349;p6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 Alternate">
  <p:cSld name="MAIN_POINT_2">
    <p:bg>
      <p:bgPr>
        <a:solidFill>
          <a:schemeClr val="dk1"/>
        </a:solidFill>
      </p:bgPr>
    </p:bg>
    <p:spTree>
      <p:nvGrpSpPr>
        <p:cNvPr id="350" name="Shape 350"/>
        <p:cNvGrpSpPr/>
        <p:nvPr/>
      </p:nvGrpSpPr>
      <p:grpSpPr>
        <a:xfrm>
          <a:off x="0" y="0"/>
          <a:ext cx="0" cy="0"/>
          <a:chOff x="0" y="0"/>
          <a:chExt cx="0" cy="0"/>
        </a:xfrm>
      </p:grpSpPr>
      <p:pic>
        <p:nvPicPr>
          <p:cNvPr id="351" name="Google Shape;351;p68"/>
          <p:cNvPicPr preferRelativeResize="0"/>
          <p:nvPr/>
        </p:nvPicPr>
        <p:blipFill>
          <a:blip r:embed="rId2">
            <a:alphaModFix amt="60000"/>
          </a:blip>
          <a:stretch>
            <a:fillRect/>
          </a:stretch>
        </p:blipFill>
        <p:spPr>
          <a:xfrm>
            <a:off x="738250" y="10"/>
            <a:ext cx="8405746" cy="5143500"/>
          </a:xfrm>
          <a:prstGeom prst="rect">
            <a:avLst/>
          </a:prstGeom>
          <a:noFill/>
          <a:ln>
            <a:noFill/>
          </a:ln>
        </p:spPr>
      </p:pic>
      <p:sp>
        <p:nvSpPr>
          <p:cNvPr id="352" name="Google Shape;352;p68"/>
          <p:cNvSpPr txBox="1"/>
          <p:nvPr>
            <p:ph type="title"/>
          </p:nvPr>
        </p:nvSpPr>
        <p:spPr>
          <a:xfrm>
            <a:off x="807274" y="1090075"/>
            <a:ext cx="7417500" cy="3103800"/>
          </a:xfrm>
          <a:prstGeom prst="rect">
            <a:avLst/>
          </a:prstGeom>
          <a:noFill/>
          <a:ln>
            <a:noFill/>
          </a:ln>
        </p:spPr>
        <p:txBody>
          <a:bodyPr anchorCtr="0" anchor="ctr" bIns="91425" lIns="0" spcFirstLastPara="1" rIns="91425" wrap="square" tIns="91425">
            <a:noAutofit/>
          </a:bodyPr>
          <a:lstStyle>
            <a:lvl1pPr lvl="0" rtl="0" algn="l">
              <a:lnSpc>
                <a:spcPct val="100000"/>
              </a:lnSpc>
              <a:spcBef>
                <a:spcPts val="0"/>
              </a:spcBef>
              <a:spcAft>
                <a:spcPts val="0"/>
              </a:spcAft>
              <a:buSzPts val="4000"/>
              <a:buFont typeface="Poppins Medium"/>
              <a:buNone/>
              <a:defRPr b="0" sz="4000">
                <a:latin typeface="Poppins Medium"/>
                <a:ea typeface="Poppins Medium"/>
                <a:cs typeface="Poppins Medium"/>
                <a:sym typeface="Poppins Medium"/>
              </a:defRPr>
            </a:lvl1pPr>
            <a:lvl2pPr lvl="1" rtl="0" algn="l">
              <a:lnSpc>
                <a:spcPct val="100000"/>
              </a:lnSpc>
              <a:spcBef>
                <a:spcPts val="0"/>
              </a:spcBef>
              <a:spcAft>
                <a:spcPts val="0"/>
              </a:spcAft>
              <a:buClr>
                <a:schemeClr val="dk1"/>
              </a:buClr>
              <a:buSzPts val="4000"/>
              <a:buNone/>
              <a:defRPr sz="4000">
                <a:solidFill>
                  <a:schemeClr val="dk1"/>
                </a:solidFill>
              </a:defRPr>
            </a:lvl2pPr>
            <a:lvl3pPr lvl="2" rtl="0" algn="l">
              <a:lnSpc>
                <a:spcPct val="100000"/>
              </a:lnSpc>
              <a:spcBef>
                <a:spcPts val="0"/>
              </a:spcBef>
              <a:spcAft>
                <a:spcPts val="0"/>
              </a:spcAft>
              <a:buClr>
                <a:schemeClr val="dk1"/>
              </a:buClr>
              <a:buSzPts val="4000"/>
              <a:buNone/>
              <a:defRPr sz="4000">
                <a:solidFill>
                  <a:schemeClr val="dk1"/>
                </a:solidFill>
              </a:defRPr>
            </a:lvl3pPr>
            <a:lvl4pPr lvl="3" rtl="0" algn="l">
              <a:lnSpc>
                <a:spcPct val="100000"/>
              </a:lnSpc>
              <a:spcBef>
                <a:spcPts val="0"/>
              </a:spcBef>
              <a:spcAft>
                <a:spcPts val="0"/>
              </a:spcAft>
              <a:buClr>
                <a:schemeClr val="dk1"/>
              </a:buClr>
              <a:buSzPts val="4000"/>
              <a:buNone/>
              <a:defRPr sz="4000">
                <a:solidFill>
                  <a:schemeClr val="dk1"/>
                </a:solidFill>
              </a:defRPr>
            </a:lvl4pPr>
            <a:lvl5pPr lvl="4" rtl="0" algn="l">
              <a:lnSpc>
                <a:spcPct val="100000"/>
              </a:lnSpc>
              <a:spcBef>
                <a:spcPts val="0"/>
              </a:spcBef>
              <a:spcAft>
                <a:spcPts val="0"/>
              </a:spcAft>
              <a:buClr>
                <a:schemeClr val="dk1"/>
              </a:buClr>
              <a:buSzPts val="4000"/>
              <a:buNone/>
              <a:defRPr sz="4000">
                <a:solidFill>
                  <a:schemeClr val="dk1"/>
                </a:solidFill>
              </a:defRPr>
            </a:lvl5pPr>
            <a:lvl6pPr lvl="5" rtl="0" algn="l">
              <a:lnSpc>
                <a:spcPct val="100000"/>
              </a:lnSpc>
              <a:spcBef>
                <a:spcPts val="0"/>
              </a:spcBef>
              <a:spcAft>
                <a:spcPts val="0"/>
              </a:spcAft>
              <a:buClr>
                <a:schemeClr val="dk1"/>
              </a:buClr>
              <a:buSzPts val="4000"/>
              <a:buNone/>
              <a:defRPr sz="4000">
                <a:solidFill>
                  <a:schemeClr val="dk1"/>
                </a:solidFill>
              </a:defRPr>
            </a:lvl6pPr>
            <a:lvl7pPr lvl="6" rtl="0" algn="l">
              <a:lnSpc>
                <a:spcPct val="100000"/>
              </a:lnSpc>
              <a:spcBef>
                <a:spcPts val="0"/>
              </a:spcBef>
              <a:spcAft>
                <a:spcPts val="0"/>
              </a:spcAft>
              <a:buClr>
                <a:schemeClr val="dk1"/>
              </a:buClr>
              <a:buSzPts val="4000"/>
              <a:buNone/>
              <a:defRPr sz="4000">
                <a:solidFill>
                  <a:schemeClr val="dk1"/>
                </a:solidFill>
              </a:defRPr>
            </a:lvl7pPr>
            <a:lvl8pPr lvl="7" rtl="0" algn="l">
              <a:lnSpc>
                <a:spcPct val="100000"/>
              </a:lnSpc>
              <a:spcBef>
                <a:spcPts val="0"/>
              </a:spcBef>
              <a:spcAft>
                <a:spcPts val="0"/>
              </a:spcAft>
              <a:buClr>
                <a:schemeClr val="dk1"/>
              </a:buClr>
              <a:buSzPts val="4000"/>
              <a:buNone/>
              <a:defRPr sz="4000">
                <a:solidFill>
                  <a:schemeClr val="dk1"/>
                </a:solidFill>
              </a:defRPr>
            </a:lvl8pPr>
            <a:lvl9pPr lvl="8" rtl="0" algn="l">
              <a:lnSpc>
                <a:spcPct val="100000"/>
              </a:lnSpc>
              <a:spcBef>
                <a:spcPts val="0"/>
              </a:spcBef>
              <a:spcAft>
                <a:spcPts val="0"/>
              </a:spcAft>
              <a:buClr>
                <a:schemeClr val="dk1"/>
              </a:buClr>
              <a:buSzPts val="4000"/>
              <a:buNone/>
              <a:defRPr sz="4000">
                <a:solidFill>
                  <a:schemeClr val="dk1"/>
                </a:solidFill>
              </a:defRPr>
            </a:lvl9pPr>
          </a:lstStyle>
          <a:p/>
        </p:txBody>
      </p:sp>
      <p:sp>
        <p:nvSpPr>
          <p:cNvPr id="353" name="Google Shape;353;p6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9pPr>
          </a:lstStyle>
          <a:p>
            <a:pPr indent="0" lvl="0" marL="0" rtl="0" algn="r">
              <a:spcBef>
                <a:spcPts val="0"/>
              </a:spcBef>
              <a:spcAft>
                <a:spcPts val="0"/>
              </a:spcAft>
              <a:buNone/>
            </a:pPr>
            <a:fld id="{00000000-1234-1234-1234-123412341234}" type="slidenum">
              <a:rPr lang="en"/>
              <a:t>‹#›</a:t>
            </a:fld>
            <a:endParaRPr/>
          </a:p>
        </p:txBody>
      </p:sp>
      <p:pic>
        <p:nvPicPr>
          <p:cNvPr id="354" name="Google Shape;354;p68"/>
          <p:cNvPicPr preferRelativeResize="0"/>
          <p:nvPr/>
        </p:nvPicPr>
        <p:blipFill>
          <a:blip r:embed="rId3">
            <a:alphaModFix/>
          </a:blip>
          <a:stretch>
            <a:fillRect/>
          </a:stretch>
        </p:blipFill>
        <p:spPr>
          <a:xfrm>
            <a:off x="8318972" y="4364150"/>
            <a:ext cx="365760" cy="365760"/>
          </a:xfrm>
          <a:prstGeom prst="rect">
            <a:avLst/>
          </a:prstGeom>
          <a:noFill/>
          <a:ln>
            <a:noFill/>
          </a:ln>
        </p:spPr>
      </p:pic>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 Retirement Accounts">
  <p:cSld name="MAIN_POINT_1">
    <p:bg>
      <p:bgPr>
        <a:solidFill>
          <a:schemeClr val="accent2"/>
        </a:solidFill>
      </p:bgPr>
    </p:bg>
    <p:spTree>
      <p:nvGrpSpPr>
        <p:cNvPr id="355" name="Shape 355"/>
        <p:cNvGrpSpPr/>
        <p:nvPr/>
      </p:nvGrpSpPr>
      <p:grpSpPr>
        <a:xfrm>
          <a:off x="0" y="0"/>
          <a:ext cx="0" cy="0"/>
          <a:chOff x="0" y="0"/>
          <a:chExt cx="0" cy="0"/>
        </a:xfrm>
      </p:grpSpPr>
      <p:sp>
        <p:nvSpPr>
          <p:cNvPr id="356" name="Google Shape;356;p69"/>
          <p:cNvSpPr txBox="1"/>
          <p:nvPr>
            <p:ph type="title"/>
          </p:nvPr>
        </p:nvSpPr>
        <p:spPr>
          <a:xfrm>
            <a:off x="807274" y="1090075"/>
            <a:ext cx="7417500" cy="3103800"/>
          </a:xfrm>
          <a:prstGeom prst="rect">
            <a:avLst/>
          </a:prstGeom>
          <a:noFill/>
          <a:ln>
            <a:noFill/>
          </a:ln>
        </p:spPr>
        <p:txBody>
          <a:bodyPr anchorCtr="0" anchor="ctr" bIns="91425" lIns="0" spcFirstLastPara="1" rIns="91425" wrap="square" tIns="91425">
            <a:noAutofit/>
          </a:bodyPr>
          <a:lstStyle>
            <a:lvl1pPr lvl="0" rtl="0" algn="l">
              <a:lnSpc>
                <a:spcPct val="100000"/>
              </a:lnSpc>
              <a:spcBef>
                <a:spcPts val="0"/>
              </a:spcBef>
              <a:spcAft>
                <a:spcPts val="0"/>
              </a:spcAft>
              <a:buClr>
                <a:schemeClr val="dk1"/>
              </a:buClr>
              <a:buSzPts val="4000"/>
              <a:buFont typeface="Poppins Medium"/>
              <a:buNone/>
              <a:defRPr b="0" sz="4000">
                <a:solidFill>
                  <a:schemeClr val="dk1"/>
                </a:solidFill>
                <a:latin typeface="Poppins Medium"/>
                <a:ea typeface="Poppins Medium"/>
                <a:cs typeface="Poppins Medium"/>
                <a:sym typeface="Poppins Medium"/>
              </a:defRPr>
            </a:lvl1pPr>
            <a:lvl2pPr lvl="1" rtl="0" algn="l">
              <a:lnSpc>
                <a:spcPct val="100000"/>
              </a:lnSpc>
              <a:spcBef>
                <a:spcPts val="0"/>
              </a:spcBef>
              <a:spcAft>
                <a:spcPts val="0"/>
              </a:spcAft>
              <a:buClr>
                <a:schemeClr val="dk1"/>
              </a:buClr>
              <a:buSzPts val="4000"/>
              <a:buNone/>
              <a:defRPr sz="4000">
                <a:solidFill>
                  <a:schemeClr val="dk1"/>
                </a:solidFill>
              </a:defRPr>
            </a:lvl2pPr>
            <a:lvl3pPr lvl="2" rtl="0" algn="l">
              <a:lnSpc>
                <a:spcPct val="100000"/>
              </a:lnSpc>
              <a:spcBef>
                <a:spcPts val="0"/>
              </a:spcBef>
              <a:spcAft>
                <a:spcPts val="0"/>
              </a:spcAft>
              <a:buClr>
                <a:schemeClr val="dk1"/>
              </a:buClr>
              <a:buSzPts val="4000"/>
              <a:buNone/>
              <a:defRPr sz="4000">
                <a:solidFill>
                  <a:schemeClr val="dk1"/>
                </a:solidFill>
              </a:defRPr>
            </a:lvl3pPr>
            <a:lvl4pPr lvl="3" rtl="0" algn="l">
              <a:lnSpc>
                <a:spcPct val="100000"/>
              </a:lnSpc>
              <a:spcBef>
                <a:spcPts val="0"/>
              </a:spcBef>
              <a:spcAft>
                <a:spcPts val="0"/>
              </a:spcAft>
              <a:buClr>
                <a:schemeClr val="dk1"/>
              </a:buClr>
              <a:buSzPts val="4000"/>
              <a:buNone/>
              <a:defRPr sz="4000">
                <a:solidFill>
                  <a:schemeClr val="dk1"/>
                </a:solidFill>
              </a:defRPr>
            </a:lvl4pPr>
            <a:lvl5pPr lvl="4" rtl="0" algn="l">
              <a:lnSpc>
                <a:spcPct val="100000"/>
              </a:lnSpc>
              <a:spcBef>
                <a:spcPts val="0"/>
              </a:spcBef>
              <a:spcAft>
                <a:spcPts val="0"/>
              </a:spcAft>
              <a:buClr>
                <a:schemeClr val="dk1"/>
              </a:buClr>
              <a:buSzPts val="4000"/>
              <a:buNone/>
              <a:defRPr sz="4000">
                <a:solidFill>
                  <a:schemeClr val="dk1"/>
                </a:solidFill>
              </a:defRPr>
            </a:lvl5pPr>
            <a:lvl6pPr lvl="5" rtl="0" algn="l">
              <a:lnSpc>
                <a:spcPct val="100000"/>
              </a:lnSpc>
              <a:spcBef>
                <a:spcPts val="0"/>
              </a:spcBef>
              <a:spcAft>
                <a:spcPts val="0"/>
              </a:spcAft>
              <a:buClr>
                <a:schemeClr val="dk1"/>
              </a:buClr>
              <a:buSzPts val="4000"/>
              <a:buNone/>
              <a:defRPr sz="4000">
                <a:solidFill>
                  <a:schemeClr val="dk1"/>
                </a:solidFill>
              </a:defRPr>
            </a:lvl6pPr>
            <a:lvl7pPr lvl="6" rtl="0" algn="l">
              <a:lnSpc>
                <a:spcPct val="100000"/>
              </a:lnSpc>
              <a:spcBef>
                <a:spcPts val="0"/>
              </a:spcBef>
              <a:spcAft>
                <a:spcPts val="0"/>
              </a:spcAft>
              <a:buClr>
                <a:schemeClr val="dk1"/>
              </a:buClr>
              <a:buSzPts val="4000"/>
              <a:buNone/>
              <a:defRPr sz="4000">
                <a:solidFill>
                  <a:schemeClr val="dk1"/>
                </a:solidFill>
              </a:defRPr>
            </a:lvl7pPr>
            <a:lvl8pPr lvl="7" rtl="0" algn="l">
              <a:lnSpc>
                <a:spcPct val="100000"/>
              </a:lnSpc>
              <a:spcBef>
                <a:spcPts val="0"/>
              </a:spcBef>
              <a:spcAft>
                <a:spcPts val="0"/>
              </a:spcAft>
              <a:buClr>
                <a:schemeClr val="dk1"/>
              </a:buClr>
              <a:buSzPts val="4000"/>
              <a:buNone/>
              <a:defRPr sz="4000">
                <a:solidFill>
                  <a:schemeClr val="dk1"/>
                </a:solidFill>
              </a:defRPr>
            </a:lvl8pPr>
            <a:lvl9pPr lvl="8" rtl="0" algn="l">
              <a:lnSpc>
                <a:spcPct val="100000"/>
              </a:lnSpc>
              <a:spcBef>
                <a:spcPts val="0"/>
              </a:spcBef>
              <a:spcAft>
                <a:spcPts val="0"/>
              </a:spcAft>
              <a:buClr>
                <a:schemeClr val="dk1"/>
              </a:buClr>
              <a:buSzPts val="4000"/>
              <a:buNone/>
              <a:defRPr sz="4000">
                <a:solidFill>
                  <a:schemeClr val="dk1"/>
                </a:solidFill>
              </a:defRPr>
            </a:lvl9pPr>
          </a:lstStyle>
          <a:p/>
        </p:txBody>
      </p:sp>
      <p:sp>
        <p:nvSpPr>
          <p:cNvPr id="357" name="Google Shape;357;p6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 Spending">
  <p:cSld name="MAIN_POINT_1_1">
    <p:bg>
      <p:bgPr>
        <a:solidFill>
          <a:schemeClr val="accent3"/>
        </a:solidFill>
      </p:bgPr>
    </p:bg>
    <p:spTree>
      <p:nvGrpSpPr>
        <p:cNvPr id="358" name="Shape 358"/>
        <p:cNvGrpSpPr/>
        <p:nvPr/>
      </p:nvGrpSpPr>
      <p:grpSpPr>
        <a:xfrm>
          <a:off x="0" y="0"/>
          <a:ext cx="0" cy="0"/>
          <a:chOff x="0" y="0"/>
          <a:chExt cx="0" cy="0"/>
        </a:xfrm>
      </p:grpSpPr>
      <p:sp>
        <p:nvSpPr>
          <p:cNvPr id="359" name="Google Shape;359;p70"/>
          <p:cNvSpPr txBox="1"/>
          <p:nvPr>
            <p:ph type="title"/>
          </p:nvPr>
        </p:nvSpPr>
        <p:spPr>
          <a:xfrm>
            <a:off x="807274" y="1090075"/>
            <a:ext cx="7417500" cy="3103800"/>
          </a:xfrm>
          <a:prstGeom prst="rect">
            <a:avLst/>
          </a:prstGeom>
          <a:noFill/>
          <a:ln>
            <a:noFill/>
          </a:ln>
        </p:spPr>
        <p:txBody>
          <a:bodyPr anchorCtr="0" anchor="ctr" bIns="91425" lIns="0" spcFirstLastPara="1" rIns="91425" wrap="square" tIns="91425">
            <a:noAutofit/>
          </a:bodyPr>
          <a:lstStyle>
            <a:lvl1pPr lvl="0" rtl="0" algn="l">
              <a:lnSpc>
                <a:spcPct val="100000"/>
              </a:lnSpc>
              <a:spcBef>
                <a:spcPts val="0"/>
              </a:spcBef>
              <a:spcAft>
                <a:spcPts val="0"/>
              </a:spcAft>
              <a:buClr>
                <a:schemeClr val="dk1"/>
              </a:buClr>
              <a:buSzPts val="4000"/>
              <a:buFont typeface="Poppins Medium"/>
              <a:buNone/>
              <a:defRPr b="0" sz="4000">
                <a:solidFill>
                  <a:schemeClr val="dk1"/>
                </a:solidFill>
                <a:latin typeface="Poppins Medium"/>
                <a:ea typeface="Poppins Medium"/>
                <a:cs typeface="Poppins Medium"/>
                <a:sym typeface="Poppins Medium"/>
              </a:defRPr>
            </a:lvl1pPr>
            <a:lvl2pPr lvl="1" rtl="0" algn="l">
              <a:lnSpc>
                <a:spcPct val="100000"/>
              </a:lnSpc>
              <a:spcBef>
                <a:spcPts val="0"/>
              </a:spcBef>
              <a:spcAft>
                <a:spcPts val="0"/>
              </a:spcAft>
              <a:buClr>
                <a:schemeClr val="dk1"/>
              </a:buClr>
              <a:buSzPts val="4000"/>
              <a:buNone/>
              <a:defRPr sz="4000">
                <a:solidFill>
                  <a:schemeClr val="dk1"/>
                </a:solidFill>
              </a:defRPr>
            </a:lvl2pPr>
            <a:lvl3pPr lvl="2" rtl="0" algn="l">
              <a:lnSpc>
                <a:spcPct val="100000"/>
              </a:lnSpc>
              <a:spcBef>
                <a:spcPts val="0"/>
              </a:spcBef>
              <a:spcAft>
                <a:spcPts val="0"/>
              </a:spcAft>
              <a:buClr>
                <a:schemeClr val="dk1"/>
              </a:buClr>
              <a:buSzPts val="4000"/>
              <a:buNone/>
              <a:defRPr sz="4000">
                <a:solidFill>
                  <a:schemeClr val="dk1"/>
                </a:solidFill>
              </a:defRPr>
            </a:lvl3pPr>
            <a:lvl4pPr lvl="3" rtl="0" algn="l">
              <a:lnSpc>
                <a:spcPct val="100000"/>
              </a:lnSpc>
              <a:spcBef>
                <a:spcPts val="0"/>
              </a:spcBef>
              <a:spcAft>
                <a:spcPts val="0"/>
              </a:spcAft>
              <a:buClr>
                <a:schemeClr val="dk1"/>
              </a:buClr>
              <a:buSzPts val="4000"/>
              <a:buNone/>
              <a:defRPr sz="4000">
                <a:solidFill>
                  <a:schemeClr val="dk1"/>
                </a:solidFill>
              </a:defRPr>
            </a:lvl4pPr>
            <a:lvl5pPr lvl="4" rtl="0" algn="l">
              <a:lnSpc>
                <a:spcPct val="100000"/>
              </a:lnSpc>
              <a:spcBef>
                <a:spcPts val="0"/>
              </a:spcBef>
              <a:spcAft>
                <a:spcPts val="0"/>
              </a:spcAft>
              <a:buClr>
                <a:schemeClr val="dk1"/>
              </a:buClr>
              <a:buSzPts val="4000"/>
              <a:buNone/>
              <a:defRPr sz="4000">
                <a:solidFill>
                  <a:schemeClr val="dk1"/>
                </a:solidFill>
              </a:defRPr>
            </a:lvl5pPr>
            <a:lvl6pPr lvl="5" rtl="0" algn="l">
              <a:lnSpc>
                <a:spcPct val="100000"/>
              </a:lnSpc>
              <a:spcBef>
                <a:spcPts val="0"/>
              </a:spcBef>
              <a:spcAft>
                <a:spcPts val="0"/>
              </a:spcAft>
              <a:buClr>
                <a:schemeClr val="dk1"/>
              </a:buClr>
              <a:buSzPts val="4000"/>
              <a:buNone/>
              <a:defRPr sz="4000">
                <a:solidFill>
                  <a:schemeClr val="dk1"/>
                </a:solidFill>
              </a:defRPr>
            </a:lvl6pPr>
            <a:lvl7pPr lvl="6" rtl="0" algn="l">
              <a:lnSpc>
                <a:spcPct val="100000"/>
              </a:lnSpc>
              <a:spcBef>
                <a:spcPts val="0"/>
              </a:spcBef>
              <a:spcAft>
                <a:spcPts val="0"/>
              </a:spcAft>
              <a:buClr>
                <a:schemeClr val="dk1"/>
              </a:buClr>
              <a:buSzPts val="4000"/>
              <a:buNone/>
              <a:defRPr sz="4000">
                <a:solidFill>
                  <a:schemeClr val="dk1"/>
                </a:solidFill>
              </a:defRPr>
            </a:lvl7pPr>
            <a:lvl8pPr lvl="7" rtl="0" algn="l">
              <a:lnSpc>
                <a:spcPct val="100000"/>
              </a:lnSpc>
              <a:spcBef>
                <a:spcPts val="0"/>
              </a:spcBef>
              <a:spcAft>
                <a:spcPts val="0"/>
              </a:spcAft>
              <a:buClr>
                <a:schemeClr val="dk1"/>
              </a:buClr>
              <a:buSzPts val="4000"/>
              <a:buNone/>
              <a:defRPr sz="4000">
                <a:solidFill>
                  <a:schemeClr val="dk1"/>
                </a:solidFill>
              </a:defRPr>
            </a:lvl8pPr>
            <a:lvl9pPr lvl="8" rtl="0" algn="l">
              <a:lnSpc>
                <a:spcPct val="100000"/>
              </a:lnSpc>
              <a:spcBef>
                <a:spcPts val="0"/>
              </a:spcBef>
              <a:spcAft>
                <a:spcPts val="0"/>
              </a:spcAft>
              <a:buClr>
                <a:schemeClr val="dk1"/>
              </a:buClr>
              <a:buSzPts val="4000"/>
              <a:buNone/>
              <a:defRPr sz="4000">
                <a:solidFill>
                  <a:schemeClr val="dk1"/>
                </a:solidFill>
              </a:defRPr>
            </a:lvl9pPr>
          </a:lstStyle>
          <a:p/>
        </p:txBody>
      </p:sp>
      <p:sp>
        <p:nvSpPr>
          <p:cNvPr id="360" name="Google Shape;360;p7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 Business">
  <p:cSld name="MAIN_POINT_1_1_1">
    <p:bg>
      <p:bgPr>
        <a:solidFill>
          <a:schemeClr val="accent4"/>
        </a:solidFill>
      </p:bgPr>
    </p:bg>
    <p:spTree>
      <p:nvGrpSpPr>
        <p:cNvPr id="361" name="Shape 361"/>
        <p:cNvGrpSpPr/>
        <p:nvPr/>
      </p:nvGrpSpPr>
      <p:grpSpPr>
        <a:xfrm>
          <a:off x="0" y="0"/>
          <a:ext cx="0" cy="0"/>
          <a:chOff x="0" y="0"/>
          <a:chExt cx="0" cy="0"/>
        </a:xfrm>
      </p:grpSpPr>
      <p:sp>
        <p:nvSpPr>
          <p:cNvPr id="362" name="Google Shape;362;p71"/>
          <p:cNvSpPr txBox="1"/>
          <p:nvPr>
            <p:ph type="title"/>
          </p:nvPr>
        </p:nvSpPr>
        <p:spPr>
          <a:xfrm>
            <a:off x="807274" y="1090075"/>
            <a:ext cx="7417500" cy="3103800"/>
          </a:xfrm>
          <a:prstGeom prst="rect">
            <a:avLst/>
          </a:prstGeom>
          <a:noFill/>
          <a:ln>
            <a:noFill/>
          </a:ln>
        </p:spPr>
        <p:txBody>
          <a:bodyPr anchorCtr="0" anchor="ctr" bIns="91425" lIns="0" spcFirstLastPara="1" rIns="91425" wrap="square" tIns="91425">
            <a:noAutofit/>
          </a:bodyPr>
          <a:lstStyle>
            <a:lvl1pPr lvl="0" rtl="0" algn="l">
              <a:lnSpc>
                <a:spcPct val="100000"/>
              </a:lnSpc>
              <a:spcBef>
                <a:spcPts val="0"/>
              </a:spcBef>
              <a:spcAft>
                <a:spcPts val="0"/>
              </a:spcAft>
              <a:buClr>
                <a:schemeClr val="dk1"/>
              </a:buClr>
              <a:buSzPts val="4000"/>
              <a:buFont typeface="Poppins Medium"/>
              <a:buNone/>
              <a:defRPr b="0" sz="4000">
                <a:solidFill>
                  <a:schemeClr val="dk1"/>
                </a:solidFill>
                <a:latin typeface="Poppins Medium"/>
                <a:ea typeface="Poppins Medium"/>
                <a:cs typeface="Poppins Medium"/>
                <a:sym typeface="Poppins Medium"/>
              </a:defRPr>
            </a:lvl1pPr>
            <a:lvl2pPr lvl="1" rtl="0" algn="l">
              <a:lnSpc>
                <a:spcPct val="100000"/>
              </a:lnSpc>
              <a:spcBef>
                <a:spcPts val="0"/>
              </a:spcBef>
              <a:spcAft>
                <a:spcPts val="0"/>
              </a:spcAft>
              <a:buClr>
                <a:schemeClr val="dk1"/>
              </a:buClr>
              <a:buSzPts val="4000"/>
              <a:buNone/>
              <a:defRPr sz="4000">
                <a:solidFill>
                  <a:schemeClr val="dk1"/>
                </a:solidFill>
              </a:defRPr>
            </a:lvl2pPr>
            <a:lvl3pPr lvl="2" rtl="0" algn="l">
              <a:lnSpc>
                <a:spcPct val="100000"/>
              </a:lnSpc>
              <a:spcBef>
                <a:spcPts val="0"/>
              </a:spcBef>
              <a:spcAft>
                <a:spcPts val="0"/>
              </a:spcAft>
              <a:buClr>
                <a:schemeClr val="dk1"/>
              </a:buClr>
              <a:buSzPts val="4000"/>
              <a:buNone/>
              <a:defRPr sz="4000">
                <a:solidFill>
                  <a:schemeClr val="dk1"/>
                </a:solidFill>
              </a:defRPr>
            </a:lvl3pPr>
            <a:lvl4pPr lvl="3" rtl="0" algn="l">
              <a:lnSpc>
                <a:spcPct val="100000"/>
              </a:lnSpc>
              <a:spcBef>
                <a:spcPts val="0"/>
              </a:spcBef>
              <a:spcAft>
                <a:spcPts val="0"/>
              </a:spcAft>
              <a:buClr>
                <a:schemeClr val="dk1"/>
              </a:buClr>
              <a:buSzPts val="4000"/>
              <a:buNone/>
              <a:defRPr sz="4000">
                <a:solidFill>
                  <a:schemeClr val="dk1"/>
                </a:solidFill>
              </a:defRPr>
            </a:lvl4pPr>
            <a:lvl5pPr lvl="4" rtl="0" algn="l">
              <a:lnSpc>
                <a:spcPct val="100000"/>
              </a:lnSpc>
              <a:spcBef>
                <a:spcPts val="0"/>
              </a:spcBef>
              <a:spcAft>
                <a:spcPts val="0"/>
              </a:spcAft>
              <a:buClr>
                <a:schemeClr val="dk1"/>
              </a:buClr>
              <a:buSzPts val="4000"/>
              <a:buNone/>
              <a:defRPr sz="4000">
                <a:solidFill>
                  <a:schemeClr val="dk1"/>
                </a:solidFill>
              </a:defRPr>
            </a:lvl5pPr>
            <a:lvl6pPr lvl="5" rtl="0" algn="l">
              <a:lnSpc>
                <a:spcPct val="100000"/>
              </a:lnSpc>
              <a:spcBef>
                <a:spcPts val="0"/>
              </a:spcBef>
              <a:spcAft>
                <a:spcPts val="0"/>
              </a:spcAft>
              <a:buClr>
                <a:schemeClr val="dk1"/>
              </a:buClr>
              <a:buSzPts val="4000"/>
              <a:buNone/>
              <a:defRPr sz="4000">
                <a:solidFill>
                  <a:schemeClr val="dk1"/>
                </a:solidFill>
              </a:defRPr>
            </a:lvl6pPr>
            <a:lvl7pPr lvl="6" rtl="0" algn="l">
              <a:lnSpc>
                <a:spcPct val="100000"/>
              </a:lnSpc>
              <a:spcBef>
                <a:spcPts val="0"/>
              </a:spcBef>
              <a:spcAft>
                <a:spcPts val="0"/>
              </a:spcAft>
              <a:buClr>
                <a:schemeClr val="dk1"/>
              </a:buClr>
              <a:buSzPts val="4000"/>
              <a:buNone/>
              <a:defRPr sz="4000">
                <a:solidFill>
                  <a:schemeClr val="dk1"/>
                </a:solidFill>
              </a:defRPr>
            </a:lvl7pPr>
            <a:lvl8pPr lvl="7" rtl="0" algn="l">
              <a:lnSpc>
                <a:spcPct val="100000"/>
              </a:lnSpc>
              <a:spcBef>
                <a:spcPts val="0"/>
              </a:spcBef>
              <a:spcAft>
                <a:spcPts val="0"/>
              </a:spcAft>
              <a:buClr>
                <a:schemeClr val="dk1"/>
              </a:buClr>
              <a:buSzPts val="4000"/>
              <a:buNone/>
              <a:defRPr sz="4000">
                <a:solidFill>
                  <a:schemeClr val="dk1"/>
                </a:solidFill>
              </a:defRPr>
            </a:lvl8pPr>
            <a:lvl9pPr lvl="8" rtl="0" algn="l">
              <a:lnSpc>
                <a:spcPct val="100000"/>
              </a:lnSpc>
              <a:spcBef>
                <a:spcPts val="0"/>
              </a:spcBef>
              <a:spcAft>
                <a:spcPts val="0"/>
              </a:spcAft>
              <a:buClr>
                <a:schemeClr val="dk1"/>
              </a:buClr>
              <a:buSzPts val="4000"/>
              <a:buNone/>
              <a:defRPr sz="4000">
                <a:solidFill>
                  <a:schemeClr val="dk1"/>
                </a:solidFill>
              </a:defRPr>
            </a:lvl9pPr>
          </a:lstStyle>
          <a:p/>
        </p:txBody>
      </p:sp>
      <p:sp>
        <p:nvSpPr>
          <p:cNvPr id="363" name="Google Shape;363;p7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 Liquidity">
  <p:cSld name="SECTION_HEADER_1_1_1_1">
    <p:bg>
      <p:bgPr>
        <a:solidFill>
          <a:schemeClr val="accent5"/>
        </a:solidFill>
      </p:bgPr>
    </p:bg>
    <p:spTree>
      <p:nvGrpSpPr>
        <p:cNvPr id="34" name="Shape 34"/>
        <p:cNvGrpSpPr/>
        <p:nvPr/>
      </p:nvGrpSpPr>
      <p:grpSpPr>
        <a:xfrm>
          <a:off x="0" y="0"/>
          <a:ext cx="0" cy="0"/>
          <a:chOff x="0" y="0"/>
          <a:chExt cx="0" cy="0"/>
        </a:xfrm>
      </p:grpSpPr>
      <p:sp>
        <p:nvSpPr>
          <p:cNvPr id="35" name="Google Shape;35;p8"/>
          <p:cNvSpPr txBox="1"/>
          <p:nvPr>
            <p:ph type="title"/>
          </p:nvPr>
        </p:nvSpPr>
        <p:spPr>
          <a:xfrm>
            <a:off x="850392" y="1133347"/>
            <a:ext cx="7960200" cy="1561500"/>
          </a:xfrm>
          <a:prstGeom prst="rect">
            <a:avLst/>
          </a:prstGeom>
        </p:spPr>
        <p:txBody>
          <a:bodyPr anchorCtr="0" anchor="b" bIns="91425" lIns="0" spcFirstLastPara="1" rIns="91425" wrap="square" tIns="91425">
            <a:noAutofit/>
          </a:bodyPr>
          <a:lstStyle>
            <a:lvl1pPr lvl="0" rtl="0">
              <a:spcBef>
                <a:spcPts val="0"/>
              </a:spcBef>
              <a:spcAft>
                <a:spcPts val="0"/>
              </a:spcAft>
              <a:buClr>
                <a:schemeClr val="dk1"/>
              </a:buClr>
              <a:buSzPts val="4200"/>
              <a:buNone/>
              <a:defRPr sz="4200">
                <a:solidFill>
                  <a:schemeClr val="dk1"/>
                </a:solidFill>
              </a:defRPr>
            </a:lvl1pPr>
            <a:lvl2pPr lvl="1" rtl="0" algn="ctr">
              <a:spcBef>
                <a:spcPts val="0"/>
              </a:spcBef>
              <a:spcAft>
                <a:spcPts val="0"/>
              </a:spcAft>
              <a:buClr>
                <a:schemeClr val="dk1"/>
              </a:buClr>
              <a:buSzPts val="3600"/>
              <a:buNone/>
              <a:defRPr sz="3600">
                <a:solidFill>
                  <a:schemeClr val="dk1"/>
                </a:solidFill>
              </a:defRPr>
            </a:lvl2pPr>
            <a:lvl3pPr lvl="2" rtl="0" algn="ctr">
              <a:spcBef>
                <a:spcPts val="0"/>
              </a:spcBef>
              <a:spcAft>
                <a:spcPts val="0"/>
              </a:spcAft>
              <a:buClr>
                <a:schemeClr val="dk1"/>
              </a:buClr>
              <a:buSzPts val="3600"/>
              <a:buNone/>
              <a:defRPr sz="3600">
                <a:solidFill>
                  <a:schemeClr val="dk1"/>
                </a:solidFill>
              </a:defRPr>
            </a:lvl3pPr>
            <a:lvl4pPr lvl="3" rtl="0" algn="ctr">
              <a:spcBef>
                <a:spcPts val="0"/>
              </a:spcBef>
              <a:spcAft>
                <a:spcPts val="0"/>
              </a:spcAft>
              <a:buClr>
                <a:schemeClr val="dk1"/>
              </a:buClr>
              <a:buSzPts val="3600"/>
              <a:buNone/>
              <a:defRPr sz="3600">
                <a:solidFill>
                  <a:schemeClr val="dk1"/>
                </a:solidFill>
              </a:defRPr>
            </a:lvl4pPr>
            <a:lvl5pPr lvl="4" rtl="0" algn="ctr">
              <a:spcBef>
                <a:spcPts val="0"/>
              </a:spcBef>
              <a:spcAft>
                <a:spcPts val="0"/>
              </a:spcAft>
              <a:buClr>
                <a:schemeClr val="dk1"/>
              </a:buClr>
              <a:buSzPts val="3600"/>
              <a:buNone/>
              <a:defRPr sz="3600">
                <a:solidFill>
                  <a:schemeClr val="dk1"/>
                </a:solidFill>
              </a:defRPr>
            </a:lvl5pPr>
            <a:lvl6pPr lvl="5" rtl="0" algn="ctr">
              <a:spcBef>
                <a:spcPts val="0"/>
              </a:spcBef>
              <a:spcAft>
                <a:spcPts val="0"/>
              </a:spcAft>
              <a:buClr>
                <a:schemeClr val="dk1"/>
              </a:buClr>
              <a:buSzPts val="3600"/>
              <a:buNone/>
              <a:defRPr sz="3600">
                <a:solidFill>
                  <a:schemeClr val="dk1"/>
                </a:solidFill>
              </a:defRPr>
            </a:lvl6pPr>
            <a:lvl7pPr lvl="6" rtl="0" algn="ctr">
              <a:spcBef>
                <a:spcPts val="0"/>
              </a:spcBef>
              <a:spcAft>
                <a:spcPts val="0"/>
              </a:spcAft>
              <a:buClr>
                <a:schemeClr val="dk1"/>
              </a:buClr>
              <a:buSzPts val="3600"/>
              <a:buNone/>
              <a:defRPr sz="3600">
                <a:solidFill>
                  <a:schemeClr val="dk1"/>
                </a:solidFill>
              </a:defRPr>
            </a:lvl7pPr>
            <a:lvl8pPr lvl="7" rtl="0" algn="ctr">
              <a:spcBef>
                <a:spcPts val="0"/>
              </a:spcBef>
              <a:spcAft>
                <a:spcPts val="0"/>
              </a:spcAft>
              <a:buClr>
                <a:schemeClr val="dk1"/>
              </a:buClr>
              <a:buSzPts val="3600"/>
              <a:buNone/>
              <a:defRPr sz="3600">
                <a:solidFill>
                  <a:schemeClr val="dk1"/>
                </a:solidFill>
              </a:defRPr>
            </a:lvl8pPr>
            <a:lvl9pPr lvl="8" rtl="0" algn="ctr">
              <a:spcBef>
                <a:spcPts val="0"/>
              </a:spcBef>
              <a:spcAft>
                <a:spcPts val="0"/>
              </a:spcAft>
              <a:buClr>
                <a:schemeClr val="dk1"/>
              </a:buClr>
              <a:buSzPts val="3600"/>
              <a:buNone/>
              <a:defRPr sz="3600">
                <a:solidFill>
                  <a:schemeClr val="dk1"/>
                </a:solidFill>
              </a:defRPr>
            </a:lvl9pPr>
          </a:lstStyle>
          <a:p/>
        </p:txBody>
      </p:sp>
      <p:sp>
        <p:nvSpPr>
          <p:cNvPr id="36" name="Google Shape;36;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7" name="Google Shape;37;p8"/>
          <p:cNvSpPr txBox="1"/>
          <p:nvPr>
            <p:ph idx="1" type="subTitle"/>
          </p:nvPr>
        </p:nvSpPr>
        <p:spPr>
          <a:xfrm>
            <a:off x="850392" y="2626237"/>
            <a:ext cx="7623000" cy="792600"/>
          </a:xfrm>
          <a:prstGeom prst="rect">
            <a:avLst/>
          </a:prstGeom>
        </p:spPr>
        <p:txBody>
          <a:bodyPr anchorCtr="0" anchor="t" bIns="91425" lIns="0" spcFirstLastPara="1" rIns="91425" wrap="square" tIns="91425">
            <a:noAutofit/>
          </a:bodyPr>
          <a:lstStyle>
            <a:lvl1pPr lvl="0" rtl="0">
              <a:lnSpc>
                <a:spcPct val="100000"/>
              </a:lnSpc>
              <a:spcBef>
                <a:spcPts val="0"/>
              </a:spcBef>
              <a:spcAft>
                <a:spcPts val="0"/>
              </a:spcAft>
              <a:buClr>
                <a:schemeClr val="dk1"/>
              </a:buClr>
              <a:buSzPts val="2200"/>
              <a:buNone/>
              <a:defRPr sz="2200">
                <a:solidFill>
                  <a:schemeClr val="dk1"/>
                </a:solidFill>
              </a:defRPr>
            </a:lvl1pPr>
            <a:lvl2pPr lvl="1" rtl="0">
              <a:lnSpc>
                <a:spcPct val="100000"/>
              </a:lnSpc>
              <a:spcBef>
                <a:spcPts val="0"/>
              </a:spcBef>
              <a:spcAft>
                <a:spcPts val="0"/>
              </a:spcAft>
              <a:buSzPts val="2200"/>
              <a:buNone/>
              <a:defRPr sz="2200"/>
            </a:lvl2pPr>
            <a:lvl3pPr lvl="2" rtl="0">
              <a:lnSpc>
                <a:spcPct val="100000"/>
              </a:lnSpc>
              <a:spcBef>
                <a:spcPts val="0"/>
              </a:spcBef>
              <a:spcAft>
                <a:spcPts val="0"/>
              </a:spcAft>
              <a:buSzPts val="2200"/>
              <a:buNone/>
              <a:defRPr sz="2200"/>
            </a:lvl3pPr>
            <a:lvl4pPr lvl="3" rtl="0">
              <a:lnSpc>
                <a:spcPct val="100000"/>
              </a:lnSpc>
              <a:spcBef>
                <a:spcPts val="0"/>
              </a:spcBef>
              <a:spcAft>
                <a:spcPts val="0"/>
              </a:spcAft>
              <a:buSzPts val="2200"/>
              <a:buNone/>
              <a:defRPr sz="2200"/>
            </a:lvl4pPr>
            <a:lvl5pPr lvl="4" rtl="0">
              <a:lnSpc>
                <a:spcPct val="100000"/>
              </a:lnSpc>
              <a:spcBef>
                <a:spcPts val="0"/>
              </a:spcBef>
              <a:spcAft>
                <a:spcPts val="0"/>
              </a:spcAft>
              <a:buSzPts val="2200"/>
              <a:buNone/>
              <a:defRPr sz="2200"/>
            </a:lvl5pPr>
            <a:lvl6pPr lvl="5" rtl="0">
              <a:lnSpc>
                <a:spcPct val="100000"/>
              </a:lnSpc>
              <a:spcBef>
                <a:spcPts val="0"/>
              </a:spcBef>
              <a:spcAft>
                <a:spcPts val="0"/>
              </a:spcAft>
              <a:buSzPts val="2200"/>
              <a:buNone/>
              <a:defRPr sz="2200"/>
            </a:lvl6pPr>
            <a:lvl7pPr lvl="6" rtl="0">
              <a:lnSpc>
                <a:spcPct val="100000"/>
              </a:lnSpc>
              <a:spcBef>
                <a:spcPts val="0"/>
              </a:spcBef>
              <a:spcAft>
                <a:spcPts val="0"/>
              </a:spcAft>
              <a:buSzPts val="2200"/>
              <a:buNone/>
              <a:defRPr sz="2200"/>
            </a:lvl7pPr>
            <a:lvl8pPr lvl="7" rtl="0">
              <a:lnSpc>
                <a:spcPct val="100000"/>
              </a:lnSpc>
              <a:spcBef>
                <a:spcPts val="0"/>
              </a:spcBef>
              <a:spcAft>
                <a:spcPts val="0"/>
              </a:spcAft>
              <a:buSzPts val="2200"/>
              <a:buNone/>
              <a:defRPr sz="2200"/>
            </a:lvl8pPr>
            <a:lvl9pPr lvl="8" rtl="0">
              <a:lnSpc>
                <a:spcPct val="100000"/>
              </a:lnSpc>
              <a:spcBef>
                <a:spcPts val="0"/>
              </a:spcBef>
              <a:spcAft>
                <a:spcPts val="0"/>
              </a:spcAft>
              <a:buSzPts val="2200"/>
              <a:buNone/>
              <a:defRPr sz="2200"/>
            </a:lvl9pPr>
          </a:lstStyle>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 Liquidity">
  <p:cSld name="MAIN_POINT_1_1_1_1">
    <p:bg>
      <p:bgPr>
        <a:solidFill>
          <a:schemeClr val="accent5"/>
        </a:solidFill>
      </p:bgPr>
    </p:bg>
    <p:spTree>
      <p:nvGrpSpPr>
        <p:cNvPr id="364" name="Shape 364"/>
        <p:cNvGrpSpPr/>
        <p:nvPr/>
      </p:nvGrpSpPr>
      <p:grpSpPr>
        <a:xfrm>
          <a:off x="0" y="0"/>
          <a:ext cx="0" cy="0"/>
          <a:chOff x="0" y="0"/>
          <a:chExt cx="0" cy="0"/>
        </a:xfrm>
      </p:grpSpPr>
      <p:sp>
        <p:nvSpPr>
          <p:cNvPr id="365" name="Google Shape;365;p72"/>
          <p:cNvSpPr txBox="1"/>
          <p:nvPr>
            <p:ph type="title"/>
          </p:nvPr>
        </p:nvSpPr>
        <p:spPr>
          <a:xfrm>
            <a:off x="807274" y="1090075"/>
            <a:ext cx="7417500" cy="3103800"/>
          </a:xfrm>
          <a:prstGeom prst="rect">
            <a:avLst/>
          </a:prstGeom>
          <a:noFill/>
          <a:ln>
            <a:noFill/>
          </a:ln>
        </p:spPr>
        <p:txBody>
          <a:bodyPr anchorCtr="0" anchor="ctr" bIns="91425" lIns="0" spcFirstLastPara="1" rIns="91425" wrap="square" tIns="91425">
            <a:noAutofit/>
          </a:bodyPr>
          <a:lstStyle>
            <a:lvl1pPr lvl="0" rtl="0" algn="l">
              <a:lnSpc>
                <a:spcPct val="100000"/>
              </a:lnSpc>
              <a:spcBef>
                <a:spcPts val="0"/>
              </a:spcBef>
              <a:spcAft>
                <a:spcPts val="0"/>
              </a:spcAft>
              <a:buClr>
                <a:schemeClr val="dk1"/>
              </a:buClr>
              <a:buSzPts val="4000"/>
              <a:buFont typeface="Poppins Medium"/>
              <a:buNone/>
              <a:defRPr b="0" sz="4000">
                <a:solidFill>
                  <a:schemeClr val="dk1"/>
                </a:solidFill>
                <a:latin typeface="Poppins Medium"/>
                <a:ea typeface="Poppins Medium"/>
                <a:cs typeface="Poppins Medium"/>
                <a:sym typeface="Poppins Medium"/>
              </a:defRPr>
            </a:lvl1pPr>
            <a:lvl2pPr lvl="1" rtl="0" algn="l">
              <a:lnSpc>
                <a:spcPct val="100000"/>
              </a:lnSpc>
              <a:spcBef>
                <a:spcPts val="0"/>
              </a:spcBef>
              <a:spcAft>
                <a:spcPts val="0"/>
              </a:spcAft>
              <a:buClr>
                <a:schemeClr val="dk1"/>
              </a:buClr>
              <a:buSzPts val="4000"/>
              <a:buNone/>
              <a:defRPr sz="4000">
                <a:solidFill>
                  <a:schemeClr val="dk1"/>
                </a:solidFill>
              </a:defRPr>
            </a:lvl2pPr>
            <a:lvl3pPr lvl="2" rtl="0" algn="l">
              <a:lnSpc>
                <a:spcPct val="100000"/>
              </a:lnSpc>
              <a:spcBef>
                <a:spcPts val="0"/>
              </a:spcBef>
              <a:spcAft>
                <a:spcPts val="0"/>
              </a:spcAft>
              <a:buClr>
                <a:schemeClr val="dk1"/>
              </a:buClr>
              <a:buSzPts val="4000"/>
              <a:buNone/>
              <a:defRPr sz="4000">
                <a:solidFill>
                  <a:schemeClr val="dk1"/>
                </a:solidFill>
              </a:defRPr>
            </a:lvl3pPr>
            <a:lvl4pPr lvl="3" rtl="0" algn="l">
              <a:lnSpc>
                <a:spcPct val="100000"/>
              </a:lnSpc>
              <a:spcBef>
                <a:spcPts val="0"/>
              </a:spcBef>
              <a:spcAft>
                <a:spcPts val="0"/>
              </a:spcAft>
              <a:buClr>
                <a:schemeClr val="dk1"/>
              </a:buClr>
              <a:buSzPts val="4000"/>
              <a:buNone/>
              <a:defRPr sz="4000">
                <a:solidFill>
                  <a:schemeClr val="dk1"/>
                </a:solidFill>
              </a:defRPr>
            </a:lvl4pPr>
            <a:lvl5pPr lvl="4" rtl="0" algn="l">
              <a:lnSpc>
                <a:spcPct val="100000"/>
              </a:lnSpc>
              <a:spcBef>
                <a:spcPts val="0"/>
              </a:spcBef>
              <a:spcAft>
                <a:spcPts val="0"/>
              </a:spcAft>
              <a:buClr>
                <a:schemeClr val="dk1"/>
              </a:buClr>
              <a:buSzPts val="4000"/>
              <a:buNone/>
              <a:defRPr sz="4000">
                <a:solidFill>
                  <a:schemeClr val="dk1"/>
                </a:solidFill>
              </a:defRPr>
            </a:lvl5pPr>
            <a:lvl6pPr lvl="5" rtl="0" algn="l">
              <a:lnSpc>
                <a:spcPct val="100000"/>
              </a:lnSpc>
              <a:spcBef>
                <a:spcPts val="0"/>
              </a:spcBef>
              <a:spcAft>
                <a:spcPts val="0"/>
              </a:spcAft>
              <a:buClr>
                <a:schemeClr val="dk1"/>
              </a:buClr>
              <a:buSzPts val="4000"/>
              <a:buNone/>
              <a:defRPr sz="4000">
                <a:solidFill>
                  <a:schemeClr val="dk1"/>
                </a:solidFill>
              </a:defRPr>
            </a:lvl6pPr>
            <a:lvl7pPr lvl="6" rtl="0" algn="l">
              <a:lnSpc>
                <a:spcPct val="100000"/>
              </a:lnSpc>
              <a:spcBef>
                <a:spcPts val="0"/>
              </a:spcBef>
              <a:spcAft>
                <a:spcPts val="0"/>
              </a:spcAft>
              <a:buClr>
                <a:schemeClr val="dk1"/>
              </a:buClr>
              <a:buSzPts val="4000"/>
              <a:buNone/>
              <a:defRPr sz="4000">
                <a:solidFill>
                  <a:schemeClr val="dk1"/>
                </a:solidFill>
              </a:defRPr>
            </a:lvl7pPr>
            <a:lvl8pPr lvl="7" rtl="0" algn="l">
              <a:lnSpc>
                <a:spcPct val="100000"/>
              </a:lnSpc>
              <a:spcBef>
                <a:spcPts val="0"/>
              </a:spcBef>
              <a:spcAft>
                <a:spcPts val="0"/>
              </a:spcAft>
              <a:buClr>
                <a:schemeClr val="dk1"/>
              </a:buClr>
              <a:buSzPts val="4000"/>
              <a:buNone/>
              <a:defRPr sz="4000">
                <a:solidFill>
                  <a:schemeClr val="dk1"/>
                </a:solidFill>
              </a:defRPr>
            </a:lvl8pPr>
            <a:lvl9pPr lvl="8" rtl="0" algn="l">
              <a:lnSpc>
                <a:spcPct val="100000"/>
              </a:lnSpc>
              <a:spcBef>
                <a:spcPts val="0"/>
              </a:spcBef>
              <a:spcAft>
                <a:spcPts val="0"/>
              </a:spcAft>
              <a:buClr>
                <a:schemeClr val="dk1"/>
              </a:buClr>
              <a:buSzPts val="4000"/>
              <a:buNone/>
              <a:defRPr sz="4000">
                <a:solidFill>
                  <a:schemeClr val="dk1"/>
                </a:solidFill>
              </a:defRPr>
            </a:lvl9pPr>
          </a:lstStyle>
          <a:p/>
        </p:txBody>
      </p:sp>
      <p:sp>
        <p:nvSpPr>
          <p:cNvPr id="366" name="Google Shape;366;p7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 Financial Independence">
  <p:cSld name="MAIN_POINT_1_1_1_1_1">
    <p:bg>
      <p:bgPr>
        <a:solidFill>
          <a:schemeClr val="accent6"/>
        </a:solidFill>
      </p:bgPr>
    </p:bg>
    <p:spTree>
      <p:nvGrpSpPr>
        <p:cNvPr id="367" name="Shape 367"/>
        <p:cNvGrpSpPr/>
        <p:nvPr/>
      </p:nvGrpSpPr>
      <p:grpSpPr>
        <a:xfrm>
          <a:off x="0" y="0"/>
          <a:ext cx="0" cy="0"/>
          <a:chOff x="0" y="0"/>
          <a:chExt cx="0" cy="0"/>
        </a:xfrm>
      </p:grpSpPr>
      <p:sp>
        <p:nvSpPr>
          <p:cNvPr id="368" name="Google Shape;368;p73"/>
          <p:cNvSpPr txBox="1"/>
          <p:nvPr>
            <p:ph type="title"/>
          </p:nvPr>
        </p:nvSpPr>
        <p:spPr>
          <a:xfrm>
            <a:off x="807274" y="1090075"/>
            <a:ext cx="7417500" cy="3103800"/>
          </a:xfrm>
          <a:prstGeom prst="rect">
            <a:avLst/>
          </a:prstGeom>
          <a:noFill/>
          <a:ln>
            <a:noFill/>
          </a:ln>
        </p:spPr>
        <p:txBody>
          <a:bodyPr anchorCtr="0" anchor="ctr" bIns="91425" lIns="0" spcFirstLastPara="1" rIns="91425" wrap="square" tIns="91425">
            <a:noAutofit/>
          </a:bodyPr>
          <a:lstStyle>
            <a:lvl1pPr lvl="0" rtl="0" algn="l">
              <a:lnSpc>
                <a:spcPct val="100000"/>
              </a:lnSpc>
              <a:spcBef>
                <a:spcPts val="0"/>
              </a:spcBef>
              <a:spcAft>
                <a:spcPts val="0"/>
              </a:spcAft>
              <a:buClr>
                <a:schemeClr val="dk1"/>
              </a:buClr>
              <a:buSzPts val="4000"/>
              <a:buFont typeface="Poppins Medium"/>
              <a:buNone/>
              <a:defRPr b="0" sz="4000">
                <a:solidFill>
                  <a:schemeClr val="dk1"/>
                </a:solidFill>
                <a:latin typeface="Poppins Medium"/>
                <a:ea typeface="Poppins Medium"/>
                <a:cs typeface="Poppins Medium"/>
                <a:sym typeface="Poppins Medium"/>
              </a:defRPr>
            </a:lvl1pPr>
            <a:lvl2pPr lvl="1" rtl="0" algn="l">
              <a:lnSpc>
                <a:spcPct val="100000"/>
              </a:lnSpc>
              <a:spcBef>
                <a:spcPts val="0"/>
              </a:spcBef>
              <a:spcAft>
                <a:spcPts val="0"/>
              </a:spcAft>
              <a:buClr>
                <a:schemeClr val="dk1"/>
              </a:buClr>
              <a:buSzPts val="4000"/>
              <a:buNone/>
              <a:defRPr sz="4000">
                <a:solidFill>
                  <a:schemeClr val="dk1"/>
                </a:solidFill>
              </a:defRPr>
            </a:lvl2pPr>
            <a:lvl3pPr lvl="2" rtl="0" algn="l">
              <a:lnSpc>
                <a:spcPct val="100000"/>
              </a:lnSpc>
              <a:spcBef>
                <a:spcPts val="0"/>
              </a:spcBef>
              <a:spcAft>
                <a:spcPts val="0"/>
              </a:spcAft>
              <a:buClr>
                <a:schemeClr val="dk1"/>
              </a:buClr>
              <a:buSzPts val="4000"/>
              <a:buNone/>
              <a:defRPr sz="4000">
                <a:solidFill>
                  <a:schemeClr val="dk1"/>
                </a:solidFill>
              </a:defRPr>
            </a:lvl3pPr>
            <a:lvl4pPr lvl="3" rtl="0" algn="l">
              <a:lnSpc>
                <a:spcPct val="100000"/>
              </a:lnSpc>
              <a:spcBef>
                <a:spcPts val="0"/>
              </a:spcBef>
              <a:spcAft>
                <a:spcPts val="0"/>
              </a:spcAft>
              <a:buClr>
                <a:schemeClr val="dk1"/>
              </a:buClr>
              <a:buSzPts val="4000"/>
              <a:buNone/>
              <a:defRPr sz="4000">
                <a:solidFill>
                  <a:schemeClr val="dk1"/>
                </a:solidFill>
              </a:defRPr>
            </a:lvl4pPr>
            <a:lvl5pPr lvl="4" rtl="0" algn="l">
              <a:lnSpc>
                <a:spcPct val="100000"/>
              </a:lnSpc>
              <a:spcBef>
                <a:spcPts val="0"/>
              </a:spcBef>
              <a:spcAft>
                <a:spcPts val="0"/>
              </a:spcAft>
              <a:buClr>
                <a:schemeClr val="dk1"/>
              </a:buClr>
              <a:buSzPts val="4000"/>
              <a:buNone/>
              <a:defRPr sz="4000">
                <a:solidFill>
                  <a:schemeClr val="dk1"/>
                </a:solidFill>
              </a:defRPr>
            </a:lvl5pPr>
            <a:lvl6pPr lvl="5" rtl="0" algn="l">
              <a:lnSpc>
                <a:spcPct val="100000"/>
              </a:lnSpc>
              <a:spcBef>
                <a:spcPts val="0"/>
              </a:spcBef>
              <a:spcAft>
                <a:spcPts val="0"/>
              </a:spcAft>
              <a:buClr>
                <a:schemeClr val="dk1"/>
              </a:buClr>
              <a:buSzPts val="4000"/>
              <a:buNone/>
              <a:defRPr sz="4000">
                <a:solidFill>
                  <a:schemeClr val="dk1"/>
                </a:solidFill>
              </a:defRPr>
            </a:lvl6pPr>
            <a:lvl7pPr lvl="6" rtl="0" algn="l">
              <a:lnSpc>
                <a:spcPct val="100000"/>
              </a:lnSpc>
              <a:spcBef>
                <a:spcPts val="0"/>
              </a:spcBef>
              <a:spcAft>
                <a:spcPts val="0"/>
              </a:spcAft>
              <a:buClr>
                <a:schemeClr val="dk1"/>
              </a:buClr>
              <a:buSzPts val="4000"/>
              <a:buNone/>
              <a:defRPr sz="4000">
                <a:solidFill>
                  <a:schemeClr val="dk1"/>
                </a:solidFill>
              </a:defRPr>
            </a:lvl7pPr>
            <a:lvl8pPr lvl="7" rtl="0" algn="l">
              <a:lnSpc>
                <a:spcPct val="100000"/>
              </a:lnSpc>
              <a:spcBef>
                <a:spcPts val="0"/>
              </a:spcBef>
              <a:spcAft>
                <a:spcPts val="0"/>
              </a:spcAft>
              <a:buClr>
                <a:schemeClr val="dk1"/>
              </a:buClr>
              <a:buSzPts val="4000"/>
              <a:buNone/>
              <a:defRPr sz="4000">
                <a:solidFill>
                  <a:schemeClr val="dk1"/>
                </a:solidFill>
              </a:defRPr>
            </a:lvl8pPr>
            <a:lvl9pPr lvl="8" rtl="0" algn="l">
              <a:lnSpc>
                <a:spcPct val="100000"/>
              </a:lnSpc>
              <a:spcBef>
                <a:spcPts val="0"/>
              </a:spcBef>
              <a:spcAft>
                <a:spcPts val="0"/>
              </a:spcAft>
              <a:buClr>
                <a:schemeClr val="dk1"/>
              </a:buClr>
              <a:buSzPts val="4000"/>
              <a:buNone/>
              <a:defRPr sz="4000">
                <a:solidFill>
                  <a:schemeClr val="dk1"/>
                </a:solidFill>
              </a:defRPr>
            </a:lvl9pPr>
          </a:lstStyle>
          <a:p/>
        </p:txBody>
      </p:sp>
      <p:sp>
        <p:nvSpPr>
          <p:cNvPr id="369" name="Google Shape;369;p7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 Insurance">
  <p:cSld name="MAIN_POINT_1_1_1_1_1_1">
    <p:bg>
      <p:bgPr>
        <a:solidFill>
          <a:srgbClr val="169FFF"/>
        </a:solidFill>
      </p:bgPr>
    </p:bg>
    <p:spTree>
      <p:nvGrpSpPr>
        <p:cNvPr id="370" name="Shape 370"/>
        <p:cNvGrpSpPr/>
        <p:nvPr/>
      </p:nvGrpSpPr>
      <p:grpSpPr>
        <a:xfrm>
          <a:off x="0" y="0"/>
          <a:ext cx="0" cy="0"/>
          <a:chOff x="0" y="0"/>
          <a:chExt cx="0" cy="0"/>
        </a:xfrm>
      </p:grpSpPr>
      <p:sp>
        <p:nvSpPr>
          <p:cNvPr id="371" name="Google Shape;371;p74"/>
          <p:cNvSpPr txBox="1"/>
          <p:nvPr>
            <p:ph type="title"/>
          </p:nvPr>
        </p:nvSpPr>
        <p:spPr>
          <a:xfrm>
            <a:off x="807274" y="1090075"/>
            <a:ext cx="7417500" cy="3103800"/>
          </a:xfrm>
          <a:prstGeom prst="rect">
            <a:avLst/>
          </a:prstGeom>
          <a:noFill/>
          <a:ln>
            <a:noFill/>
          </a:ln>
        </p:spPr>
        <p:txBody>
          <a:bodyPr anchorCtr="0" anchor="ctr" bIns="91425" lIns="0" spcFirstLastPara="1" rIns="91425" wrap="square" tIns="91425">
            <a:noAutofit/>
          </a:bodyPr>
          <a:lstStyle>
            <a:lvl1pPr lvl="0" rtl="0" algn="l">
              <a:lnSpc>
                <a:spcPct val="100000"/>
              </a:lnSpc>
              <a:spcBef>
                <a:spcPts val="0"/>
              </a:spcBef>
              <a:spcAft>
                <a:spcPts val="0"/>
              </a:spcAft>
              <a:buClr>
                <a:schemeClr val="dk1"/>
              </a:buClr>
              <a:buSzPts val="4000"/>
              <a:buFont typeface="Poppins Medium"/>
              <a:buNone/>
              <a:defRPr b="0" sz="4000">
                <a:solidFill>
                  <a:schemeClr val="dk1"/>
                </a:solidFill>
                <a:latin typeface="Poppins Medium"/>
                <a:ea typeface="Poppins Medium"/>
                <a:cs typeface="Poppins Medium"/>
                <a:sym typeface="Poppins Medium"/>
              </a:defRPr>
            </a:lvl1pPr>
            <a:lvl2pPr lvl="1" rtl="0" algn="l">
              <a:lnSpc>
                <a:spcPct val="100000"/>
              </a:lnSpc>
              <a:spcBef>
                <a:spcPts val="0"/>
              </a:spcBef>
              <a:spcAft>
                <a:spcPts val="0"/>
              </a:spcAft>
              <a:buClr>
                <a:schemeClr val="dk1"/>
              </a:buClr>
              <a:buSzPts val="4000"/>
              <a:buNone/>
              <a:defRPr sz="4000">
                <a:solidFill>
                  <a:schemeClr val="dk1"/>
                </a:solidFill>
              </a:defRPr>
            </a:lvl2pPr>
            <a:lvl3pPr lvl="2" rtl="0" algn="l">
              <a:lnSpc>
                <a:spcPct val="100000"/>
              </a:lnSpc>
              <a:spcBef>
                <a:spcPts val="0"/>
              </a:spcBef>
              <a:spcAft>
                <a:spcPts val="0"/>
              </a:spcAft>
              <a:buClr>
                <a:schemeClr val="dk1"/>
              </a:buClr>
              <a:buSzPts val="4000"/>
              <a:buNone/>
              <a:defRPr sz="4000">
                <a:solidFill>
                  <a:schemeClr val="dk1"/>
                </a:solidFill>
              </a:defRPr>
            </a:lvl3pPr>
            <a:lvl4pPr lvl="3" rtl="0" algn="l">
              <a:lnSpc>
                <a:spcPct val="100000"/>
              </a:lnSpc>
              <a:spcBef>
                <a:spcPts val="0"/>
              </a:spcBef>
              <a:spcAft>
                <a:spcPts val="0"/>
              </a:spcAft>
              <a:buClr>
                <a:schemeClr val="dk1"/>
              </a:buClr>
              <a:buSzPts val="4000"/>
              <a:buNone/>
              <a:defRPr sz="4000">
                <a:solidFill>
                  <a:schemeClr val="dk1"/>
                </a:solidFill>
              </a:defRPr>
            </a:lvl4pPr>
            <a:lvl5pPr lvl="4" rtl="0" algn="l">
              <a:lnSpc>
                <a:spcPct val="100000"/>
              </a:lnSpc>
              <a:spcBef>
                <a:spcPts val="0"/>
              </a:spcBef>
              <a:spcAft>
                <a:spcPts val="0"/>
              </a:spcAft>
              <a:buClr>
                <a:schemeClr val="dk1"/>
              </a:buClr>
              <a:buSzPts val="4000"/>
              <a:buNone/>
              <a:defRPr sz="4000">
                <a:solidFill>
                  <a:schemeClr val="dk1"/>
                </a:solidFill>
              </a:defRPr>
            </a:lvl5pPr>
            <a:lvl6pPr lvl="5" rtl="0" algn="l">
              <a:lnSpc>
                <a:spcPct val="100000"/>
              </a:lnSpc>
              <a:spcBef>
                <a:spcPts val="0"/>
              </a:spcBef>
              <a:spcAft>
                <a:spcPts val="0"/>
              </a:spcAft>
              <a:buClr>
                <a:schemeClr val="dk1"/>
              </a:buClr>
              <a:buSzPts val="4000"/>
              <a:buNone/>
              <a:defRPr sz="4000">
                <a:solidFill>
                  <a:schemeClr val="dk1"/>
                </a:solidFill>
              </a:defRPr>
            </a:lvl6pPr>
            <a:lvl7pPr lvl="6" rtl="0" algn="l">
              <a:lnSpc>
                <a:spcPct val="100000"/>
              </a:lnSpc>
              <a:spcBef>
                <a:spcPts val="0"/>
              </a:spcBef>
              <a:spcAft>
                <a:spcPts val="0"/>
              </a:spcAft>
              <a:buClr>
                <a:schemeClr val="dk1"/>
              </a:buClr>
              <a:buSzPts val="4000"/>
              <a:buNone/>
              <a:defRPr sz="4000">
                <a:solidFill>
                  <a:schemeClr val="dk1"/>
                </a:solidFill>
              </a:defRPr>
            </a:lvl7pPr>
            <a:lvl8pPr lvl="7" rtl="0" algn="l">
              <a:lnSpc>
                <a:spcPct val="100000"/>
              </a:lnSpc>
              <a:spcBef>
                <a:spcPts val="0"/>
              </a:spcBef>
              <a:spcAft>
                <a:spcPts val="0"/>
              </a:spcAft>
              <a:buClr>
                <a:schemeClr val="dk1"/>
              </a:buClr>
              <a:buSzPts val="4000"/>
              <a:buNone/>
              <a:defRPr sz="4000">
                <a:solidFill>
                  <a:schemeClr val="dk1"/>
                </a:solidFill>
              </a:defRPr>
            </a:lvl8pPr>
            <a:lvl9pPr lvl="8" rtl="0" algn="l">
              <a:lnSpc>
                <a:spcPct val="100000"/>
              </a:lnSpc>
              <a:spcBef>
                <a:spcPts val="0"/>
              </a:spcBef>
              <a:spcAft>
                <a:spcPts val="0"/>
              </a:spcAft>
              <a:buClr>
                <a:schemeClr val="dk1"/>
              </a:buClr>
              <a:buSzPts val="4000"/>
              <a:buNone/>
              <a:defRPr sz="4000">
                <a:solidFill>
                  <a:schemeClr val="dk1"/>
                </a:solidFill>
              </a:defRPr>
            </a:lvl9pPr>
          </a:lstStyle>
          <a:p/>
        </p:txBody>
      </p:sp>
      <p:sp>
        <p:nvSpPr>
          <p:cNvPr id="372" name="Google Shape;372;p7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 Real Estate">
  <p:cSld name="MAIN_POINT_1_1_1_1_1_1_1">
    <p:bg>
      <p:bgPr>
        <a:solidFill>
          <a:srgbClr val="284ECD"/>
        </a:solidFill>
      </p:bgPr>
    </p:bg>
    <p:spTree>
      <p:nvGrpSpPr>
        <p:cNvPr id="373" name="Shape 373"/>
        <p:cNvGrpSpPr/>
        <p:nvPr/>
      </p:nvGrpSpPr>
      <p:grpSpPr>
        <a:xfrm>
          <a:off x="0" y="0"/>
          <a:ext cx="0" cy="0"/>
          <a:chOff x="0" y="0"/>
          <a:chExt cx="0" cy="0"/>
        </a:xfrm>
      </p:grpSpPr>
      <p:sp>
        <p:nvSpPr>
          <p:cNvPr id="374" name="Google Shape;374;p75"/>
          <p:cNvSpPr txBox="1"/>
          <p:nvPr>
            <p:ph type="title"/>
          </p:nvPr>
        </p:nvSpPr>
        <p:spPr>
          <a:xfrm>
            <a:off x="807274" y="1090075"/>
            <a:ext cx="7417500" cy="3103800"/>
          </a:xfrm>
          <a:prstGeom prst="rect">
            <a:avLst/>
          </a:prstGeom>
          <a:noFill/>
          <a:ln>
            <a:noFill/>
          </a:ln>
        </p:spPr>
        <p:txBody>
          <a:bodyPr anchorCtr="0" anchor="ctr" bIns="91425" lIns="0" spcFirstLastPara="1" rIns="91425" wrap="square" tIns="91425">
            <a:noAutofit/>
          </a:bodyPr>
          <a:lstStyle>
            <a:lvl1pPr lvl="0" rtl="0" algn="l">
              <a:lnSpc>
                <a:spcPct val="100000"/>
              </a:lnSpc>
              <a:spcBef>
                <a:spcPts val="0"/>
              </a:spcBef>
              <a:spcAft>
                <a:spcPts val="0"/>
              </a:spcAft>
              <a:buClr>
                <a:schemeClr val="dk1"/>
              </a:buClr>
              <a:buSzPts val="4000"/>
              <a:buFont typeface="Poppins Medium"/>
              <a:buNone/>
              <a:defRPr b="0" sz="4000">
                <a:solidFill>
                  <a:schemeClr val="dk1"/>
                </a:solidFill>
                <a:latin typeface="Poppins Medium"/>
                <a:ea typeface="Poppins Medium"/>
                <a:cs typeface="Poppins Medium"/>
                <a:sym typeface="Poppins Medium"/>
              </a:defRPr>
            </a:lvl1pPr>
            <a:lvl2pPr lvl="1" rtl="0" algn="l">
              <a:lnSpc>
                <a:spcPct val="100000"/>
              </a:lnSpc>
              <a:spcBef>
                <a:spcPts val="0"/>
              </a:spcBef>
              <a:spcAft>
                <a:spcPts val="0"/>
              </a:spcAft>
              <a:buClr>
                <a:schemeClr val="dk1"/>
              </a:buClr>
              <a:buSzPts val="4000"/>
              <a:buNone/>
              <a:defRPr sz="4000">
                <a:solidFill>
                  <a:schemeClr val="dk1"/>
                </a:solidFill>
              </a:defRPr>
            </a:lvl2pPr>
            <a:lvl3pPr lvl="2" rtl="0" algn="l">
              <a:lnSpc>
                <a:spcPct val="100000"/>
              </a:lnSpc>
              <a:spcBef>
                <a:spcPts val="0"/>
              </a:spcBef>
              <a:spcAft>
                <a:spcPts val="0"/>
              </a:spcAft>
              <a:buClr>
                <a:schemeClr val="dk1"/>
              </a:buClr>
              <a:buSzPts val="4000"/>
              <a:buNone/>
              <a:defRPr sz="4000">
                <a:solidFill>
                  <a:schemeClr val="dk1"/>
                </a:solidFill>
              </a:defRPr>
            </a:lvl3pPr>
            <a:lvl4pPr lvl="3" rtl="0" algn="l">
              <a:lnSpc>
                <a:spcPct val="100000"/>
              </a:lnSpc>
              <a:spcBef>
                <a:spcPts val="0"/>
              </a:spcBef>
              <a:spcAft>
                <a:spcPts val="0"/>
              </a:spcAft>
              <a:buClr>
                <a:schemeClr val="dk1"/>
              </a:buClr>
              <a:buSzPts val="4000"/>
              <a:buNone/>
              <a:defRPr sz="4000">
                <a:solidFill>
                  <a:schemeClr val="dk1"/>
                </a:solidFill>
              </a:defRPr>
            </a:lvl4pPr>
            <a:lvl5pPr lvl="4" rtl="0" algn="l">
              <a:lnSpc>
                <a:spcPct val="100000"/>
              </a:lnSpc>
              <a:spcBef>
                <a:spcPts val="0"/>
              </a:spcBef>
              <a:spcAft>
                <a:spcPts val="0"/>
              </a:spcAft>
              <a:buClr>
                <a:schemeClr val="dk1"/>
              </a:buClr>
              <a:buSzPts val="4000"/>
              <a:buNone/>
              <a:defRPr sz="4000">
                <a:solidFill>
                  <a:schemeClr val="dk1"/>
                </a:solidFill>
              </a:defRPr>
            </a:lvl5pPr>
            <a:lvl6pPr lvl="5" rtl="0" algn="l">
              <a:lnSpc>
                <a:spcPct val="100000"/>
              </a:lnSpc>
              <a:spcBef>
                <a:spcPts val="0"/>
              </a:spcBef>
              <a:spcAft>
                <a:spcPts val="0"/>
              </a:spcAft>
              <a:buClr>
                <a:schemeClr val="dk1"/>
              </a:buClr>
              <a:buSzPts val="4000"/>
              <a:buNone/>
              <a:defRPr sz="4000">
                <a:solidFill>
                  <a:schemeClr val="dk1"/>
                </a:solidFill>
              </a:defRPr>
            </a:lvl6pPr>
            <a:lvl7pPr lvl="6" rtl="0" algn="l">
              <a:lnSpc>
                <a:spcPct val="100000"/>
              </a:lnSpc>
              <a:spcBef>
                <a:spcPts val="0"/>
              </a:spcBef>
              <a:spcAft>
                <a:spcPts val="0"/>
              </a:spcAft>
              <a:buClr>
                <a:schemeClr val="dk1"/>
              </a:buClr>
              <a:buSzPts val="4000"/>
              <a:buNone/>
              <a:defRPr sz="4000">
                <a:solidFill>
                  <a:schemeClr val="dk1"/>
                </a:solidFill>
              </a:defRPr>
            </a:lvl7pPr>
            <a:lvl8pPr lvl="7" rtl="0" algn="l">
              <a:lnSpc>
                <a:spcPct val="100000"/>
              </a:lnSpc>
              <a:spcBef>
                <a:spcPts val="0"/>
              </a:spcBef>
              <a:spcAft>
                <a:spcPts val="0"/>
              </a:spcAft>
              <a:buClr>
                <a:schemeClr val="dk1"/>
              </a:buClr>
              <a:buSzPts val="4000"/>
              <a:buNone/>
              <a:defRPr sz="4000">
                <a:solidFill>
                  <a:schemeClr val="dk1"/>
                </a:solidFill>
              </a:defRPr>
            </a:lvl8pPr>
            <a:lvl9pPr lvl="8" rtl="0" algn="l">
              <a:lnSpc>
                <a:spcPct val="100000"/>
              </a:lnSpc>
              <a:spcBef>
                <a:spcPts val="0"/>
              </a:spcBef>
              <a:spcAft>
                <a:spcPts val="0"/>
              </a:spcAft>
              <a:buClr>
                <a:schemeClr val="dk1"/>
              </a:buClr>
              <a:buSzPts val="4000"/>
              <a:buNone/>
              <a:defRPr sz="4000">
                <a:solidFill>
                  <a:schemeClr val="dk1"/>
                </a:solidFill>
              </a:defRPr>
            </a:lvl9pPr>
          </a:lstStyle>
          <a:p/>
        </p:txBody>
      </p:sp>
      <p:sp>
        <p:nvSpPr>
          <p:cNvPr id="375" name="Google Shape;375;p7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 Estate">
  <p:cSld name="MAIN_POINT_1_1_1_1_1_1_1_1">
    <p:bg>
      <p:bgPr>
        <a:solidFill>
          <a:srgbClr val="5A40DF"/>
        </a:solidFill>
      </p:bgPr>
    </p:bg>
    <p:spTree>
      <p:nvGrpSpPr>
        <p:cNvPr id="376" name="Shape 376"/>
        <p:cNvGrpSpPr/>
        <p:nvPr/>
      </p:nvGrpSpPr>
      <p:grpSpPr>
        <a:xfrm>
          <a:off x="0" y="0"/>
          <a:ext cx="0" cy="0"/>
          <a:chOff x="0" y="0"/>
          <a:chExt cx="0" cy="0"/>
        </a:xfrm>
      </p:grpSpPr>
      <p:sp>
        <p:nvSpPr>
          <p:cNvPr id="377" name="Google Shape;377;p76"/>
          <p:cNvSpPr txBox="1"/>
          <p:nvPr>
            <p:ph type="title"/>
          </p:nvPr>
        </p:nvSpPr>
        <p:spPr>
          <a:xfrm>
            <a:off x="807274" y="1090075"/>
            <a:ext cx="7417500" cy="3103800"/>
          </a:xfrm>
          <a:prstGeom prst="rect">
            <a:avLst/>
          </a:prstGeom>
          <a:noFill/>
          <a:ln>
            <a:noFill/>
          </a:ln>
        </p:spPr>
        <p:txBody>
          <a:bodyPr anchorCtr="0" anchor="ctr" bIns="91425" lIns="0" spcFirstLastPara="1" rIns="91425" wrap="square" tIns="91425">
            <a:noAutofit/>
          </a:bodyPr>
          <a:lstStyle>
            <a:lvl1pPr lvl="0" rtl="0" algn="l">
              <a:lnSpc>
                <a:spcPct val="100000"/>
              </a:lnSpc>
              <a:spcBef>
                <a:spcPts val="0"/>
              </a:spcBef>
              <a:spcAft>
                <a:spcPts val="0"/>
              </a:spcAft>
              <a:buClr>
                <a:schemeClr val="dk1"/>
              </a:buClr>
              <a:buSzPts val="4000"/>
              <a:buFont typeface="Poppins Medium"/>
              <a:buNone/>
              <a:defRPr b="0" sz="4000">
                <a:solidFill>
                  <a:schemeClr val="dk1"/>
                </a:solidFill>
                <a:latin typeface="Poppins Medium"/>
                <a:ea typeface="Poppins Medium"/>
                <a:cs typeface="Poppins Medium"/>
                <a:sym typeface="Poppins Medium"/>
              </a:defRPr>
            </a:lvl1pPr>
            <a:lvl2pPr lvl="1" rtl="0" algn="l">
              <a:lnSpc>
                <a:spcPct val="100000"/>
              </a:lnSpc>
              <a:spcBef>
                <a:spcPts val="0"/>
              </a:spcBef>
              <a:spcAft>
                <a:spcPts val="0"/>
              </a:spcAft>
              <a:buClr>
                <a:schemeClr val="dk1"/>
              </a:buClr>
              <a:buSzPts val="4000"/>
              <a:buNone/>
              <a:defRPr sz="4000">
                <a:solidFill>
                  <a:schemeClr val="dk1"/>
                </a:solidFill>
              </a:defRPr>
            </a:lvl2pPr>
            <a:lvl3pPr lvl="2" rtl="0" algn="l">
              <a:lnSpc>
                <a:spcPct val="100000"/>
              </a:lnSpc>
              <a:spcBef>
                <a:spcPts val="0"/>
              </a:spcBef>
              <a:spcAft>
                <a:spcPts val="0"/>
              </a:spcAft>
              <a:buClr>
                <a:schemeClr val="dk1"/>
              </a:buClr>
              <a:buSzPts val="4000"/>
              <a:buNone/>
              <a:defRPr sz="4000">
                <a:solidFill>
                  <a:schemeClr val="dk1"/>
                </a:solidFill>
              </a:defRPr>
            </a:lvl3pPr>
            <a:lvl4pPr lvl="3" rtl="0" algn="l">
              <a:lnSpc>
                <a:spcPct val="100000"/>
              </a:lnSpc>
              <a:spcBef>
                <a:spcPts val="0"/>
              </a:spcBef>
              <a:spcAft>
                <a:spcPts val="0"/>
              </a:spcAft>
              <a:buClr>
                <a:schemeClr val="dk1"/>
              </a:buClr>
              <a:buSzPts val="4000"/>
              <a:buNone/>
              <a:defRPr sz="4000">
                <a:solidFill>
                  <a:schemeClr val="dk1"/>
                </a:solidFill>
              </a:defRPr>
            </a:lvl4pPr>
            <a:lvl5pPr lvl="4" rtl="0" algn="l">
              <a:lnSpc>
                <a:spcPct val="100000"/>
              </a:lnSpc>
              <a:spcBef>
                <a:spcPts val="0"/>
              </a:spcBef>
              <a:spcAft>
                <a:spcPts val="0"/>
              </a:spcAft>
              <a:buClr>
                <a:schemeClr val="dk1"/>
              </a:buClr>
              <a:buSzPts val="4000"/>
              <a:buNone/>
              <a:defRPr sz="4000">
                <a:solidFill>
                  <a:schemeClr val="dk1"/>
                </a:solidFill>
              </a:defRPr>
            </a:lvl5pPr>
            <a:lvl6pPr lvl="5" rtl="0" algn="l">
              <a:lnSpc>
                <a:spcPct val="100000"/>
              </a:lnSpc>
              <a:spcBef>
                <a:spcPts val="0"/>
              </a:spcBef>
              <a:spcAft>
                <a:spcPts val="0"/>
              </a:spcAft>
              <a:buClr>
                <a:schemeClr val="dk1"/>
              </a:buClr>
              <a:buSzPts val="4000"/>
              <a:buNone/>
              <a:defRPr sz="4000">
                <a:solidFill>
                  <a:schemeClr val="dk1"/>
                </a:solidFill>
              </a:defRPr>
            </a:lvl6pPr>
            <a:lvl7pPr lvl="6" rtl="0" algn="l">
              <a:lnSpc>
                <a:spcPct val="100000"/>
              </a:lnSpc>
              <a:spcBef>
                <a:spcPts val="0"/>
              </a:spcBef>
              <a:spcAft>
                <a:spcPts val="0"/>
              </a:spcAft>
              <a:buClr>
                <a:schemeClr val="dk1"/>
              </a:buClr>
              <a:buSzPts val="4000"/>
              <a:buNone/>
              <a:defRPr sz="4000">
                <a:solidFill>
                  <a:schemeClr val="dk1"/>
                </a:solidFill>
              </a:defRPr>
            </a:lvl7pPr>
            <a:lvl8pPr lvl="7" rtl="0" algn="l">
              <a:lnSpc>
                <a:spcPct val="100000"/>
              </a:lnSpc>
              <a:spcBef>
                <a:spcPts val="0"/>
              </a:spcBef>
              <a:spcAft>
                <a:spcPts val="0"/>
              </a:spcAft>
              <a:buClr>
                <a:schemeClr val="dk1"/>
              </a:buClr>
              <a:buSzPts val="4000"/>
              <a:buNone/>
              <a:defRPr sz="4000">
                <a:solidFill>
                  <a:schemeClr val="dk1"/>
                </a:solidFill>
              </a:defRPr>
            </a:lvl8pPr>
            <a:lvl9pPr lvl="8" rtl="0" algn="l">
              <a:lnSpc>
                <a:spcPct val="100000"/>
              </a:lnSpc>
              <a:spcBef>
                <a:spcPts val="0"/>
              </a:spcBef>
              <a:spcAft>
                <a:spcPts val="0"/>
              </a:spcAft>
              <a:buClr>
                <a:schemeClr val="dk1"/>
              </a:buClr>
              <a:buSzPts val="4000"/>
              <a:buNone/>
              <a:defRPr sz="4000">
                <a:solidFill>
                  <a:schemeClr val="dk1"/>
                </a:solidFill>
              </a:defRPr>
            </a:lvl9pPr>
          </a:lstStyle>
          <a:p/>
        </p:txBody>
      </p:sp>
      <p:sp>
        <p:nvSpPr>
          <p:cNvPr id="378" name="Google Shape;378;p7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 Savings">
  <p:cSld name="MAIN_POINT_1_1_1_1_1_1_1_1_1">
    <p:bg>
      <p:bgPr>
        <a:solidFill>
          <a:srgbClr val="31948F"/>
        </a:solidFill>
      </p:bgPr>
    </p:bg>
    <p:spTree>
      <p:nvGrpSpPr>
        <p:cNvPr id="379" name="Shape 379"/>
        <p:cNvGrpSpPr/>
        <p:nvPr/>
      </p:nvGrpSpPr>
      <p:grpSpPr>
        <a:xfrm>
          <a:off x="0" y="0"/>
          <a:ext cx="0" cy="0"/>
          <a:chOff x="0" y="0"/>
          <a:chExt cx="0" cy="0"/>
        </a:xfrm>
      </p:grpSpPr>
      <p:sp>
        <p:nvSpPr>
          <p:cNvPr id="380" name="Google Shape;380;p77"/>
          <p:cNvSpPr txBox="1"/>
          <p:nvPr>
            <p:ph type="title"/>
          </p:nvPr>
        </p:nvSpPr>
        <p:spPr>
          <a:xfrm>
            <a:off x="807274" y="1090075"/>
            <a:ext cx="7417500" cy="3103800"/>
          </a:xfrm>
          <a:prstGeom prst="rect">
            <a:avLst/>
          </a:prstGeom>
          <a:noFill/>
          <a:ln>
            <a:noFill/>
          </a:ln>
        </p:spPr>
        <p:txBody>
          <a:bodyPr anchorCtr="0" anchor="ctr" bIns="91425" lIns="0" spcFirstLastPara="1" rIns="91425" wrap="square" tIns="91425">
            <a:noAutofit/>
          </a:bodyPr>
          <a:lstStyle>
            <a:lvl1pPr lvl="0" rtl="0" algn="l">
              <a:lnSpc>
                <a:spcPct val="100000"/>
              </a:lnSpc>
              <a:spcBef>
                <a:spcPts val="0"/>
              </a:spcBef>
              <a:spcAft>
                <a:spcPts val="0"/>
              </a:spcAft>
              <a:buClr>
                <a:schemeClr val="dk1"/>
              </a:buClr>
              <a:buSzPts val="4000"/>
              <a:buFont typeface="Poppins Medium"/>
              <a:buNone/>
              <a:defRPr b="0" sz="4000">
                <a:solidFill>
                  <a:schemeClr val="dk1"/>
                </a:solidFill>
                <a:latin typeface="Poppins Medium"/>
                <a:ea typeface="Poppins Medium"/>
                <a:cs typeface="Poppins Medium"/>
                <a:sym typeface="Poppins Medium"/>
              </a:defRPr>
            </a:lvl1pPr>
            <a:lvl2pPr lvl="1" rtl="0" algn="l">
              <a:lnSpc>
                <a:spcPct val="100000"/>
              </a:lnSpc>
              <a:spcBef>
                <a:spcPts val="0"/>
              </a:spcBef>
              <a:spcAft>
                <a:spcPts val="0"/>
              </a:spcAft>
              <a:buClr>
                <a:schemeClr val="dk1"/>
              </a:buClr>
              <a:buSzPts val="4000"/>
              <a:buNone/>
              <a:defRPr sz="4000">
                <a:solidFill>
                  <a:schemeClr val="dk1"/>
                </a:solidFill>
              </a:defRPr>
            </a:lvl2pPr>
            <a:lvl3pPr lvl="2" rtl="0" algn="l">
              <a:lnSpc>
                <a:spcPct val="100000"/>
              </a:lnSpc>
              <a:spcBef>
                <a:spcPts val="0"/>
              </a:spcBef>
              <a:spcAft>
                <a:spcPts val="0"/>
              </a:spcAft>
              <a:buClr>
                <a:schemeClr val="dk1"/>
              </a:buClr>
              <a:buSzPts val="4000"/>
              <a:buNone/>
              <a:defRPr sz="4000">
                <a:solidFill>
                  <a:schemeClr val="dk1"/>
                </a:solidFill>
              </a:defRPr>
            </a:lvl3pPr>
            <a:lvl4pPr lvl="3" rtl="0" algn="l">
              <a:lnSpc>
                <a:spcPct val="100000"/>
              </a:lnSpc>
              <a:spcBef>
                <a:spcPts val="0"/>
              </a:spcBef>
              <a:spcAft>
                <a:spcPts val="0"/>
              </a:spcAft>
              <a:buClr>
                <a:schemeClr val="dk1"/>
              </a:buClr>
              <a:buSzPts val="4000"/>
              <a:buNone/>
              <a:defRPr sz="4000">
                <a:solidFill>
                  <a:schemeClr val="dk1"/>
                </a:solidFill>
              </a:defRPr>
            </a:lvl4pPr>
            <a:lvl5pPr lvl="4" rtl="0" algn="l">
              <a:lnSpc>
                <a:spcPct val="100000"/>
              </a:lnSpc>
              <a:spcBef>
                <a:spcPts val="0"/>
              </a:spcBef>
              <a:spcAft>
                <a:spcPts val="0"/>
              </a:spcAft>
              <a:buClr>
                <a:schemeClr val="dk1"/>
              </a:buClr>
              <a:buSzPts val="4000"/>
              <a:buNone/>
              <a:defRPr sz="4000">
                <a:solidFill>
                  <a:schemeClr val="dk1"/>
                </a:solidFill>
              </a:defRPr>
            </a:lvl5pPr>
            <a:lvl6pPr lvl="5" rtl="0" algn="l">
              <a:lnSpc>
                <a:spcPct val="100000"/>
              </a:lnSpc>
              <a:spcBef>
                <a:spcPts val="0"/>
              </a:spcBef>
              <a:spcAft>
                <a:spcPts val="0"/>
              </a:spcAft>
              <a:buClr>
                <a:schemeClr val="dk1"/>
              </a:buClr>
              <a:buSzPts val="4000"/>
              <a:buNone/>
              <a:defRPr sz="4000">
                <a:solidFill>
                  <a:schemeClr val="dk1"/>
                </a:solidFill>
              </a:defRPr>
            </a:lvl6pPr>
            <a:lvl7pPr lvl="6" rtl="0" algn="l">
              <a:lnSpc>
                <a:spcPct val="100000"/>
              </a:lnSpc>
              <a:spcBef>
                <a:spcPts val="0"/>
              </a:spcBef>
              <a:spcAft>
                <a:spcPts val="0"/>
              </a:spcAft>
              <a:buClr>
                <a:schemeClr val="dk1"/>
              </a:buClr>
              <a:buSzPts val="4000"/>
              <a:buNone/>
              <a:defRPr sz="4000">
                <a:solidFill>
                  <a:schemeClr val="dk1"/>
                </a:solidFill>
              </a:defRPr>
            </a:lvl7pPr>
            <a:lvl8pPr lvl="7" rtl="0" algn="l">
              <a:lnSpc>
                <a:spcPct val="100000"/>
              </a:lnSpc>
              <a:spcBef>
                <a:spcPts val="0"/>
              </a:spcBef>
              <a:spcAft>
                <a:spcPts val="0"/>
              </a:spcAft>
              <a:buClr>
                <a:schemeClr val="dk1"/>
              </a:buClr>
              <a:buSzPts val="4000"/>
              <a:buNone/>
              <a:defRPr sz="4000">
                <a:solidFill>
                  <a:schemeClr val="dk1"/>
                </a:solidFill>
              </a:defRPr>
            </a:lvl8pPr>
            <a:lvl9pPr lvl="8" rtl="0" algn="l">
              <a:lnSpc>
                <a:spcPct val="100000"/>
              </a:lnSpc>
              <a:spcBef>
                <a:spcPts val="0"/>
              </a:spcBef>
              <a:spcAft>
                <a:spcPts val="0"/>
              </a:spcAft>
              <a:buClr>
                <a:schemeClr val="dk1"/>
              </a:buClr>
              <a:buSzPts val="4000"/>
              <a:buNone/>
              <a:defRPr sz="4000">
                <a:solidFill>
                  <a:schemeClr val="dk1"/>
                </a:solidFill>
              </a:defRPr>
            </a:lvl9pPr>
          </a:lstStyle>
          <a:p/>
        </p:txBody>
      </p:sp>
      <p:sp>
        <p:nvSpPr>
          <p:cNvPr id="381" name="Google Shape;381;p7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 Debt">
  <p:cSld name="MAIN_POINT_1_1_1_1_1_1_1_1_1_1">
    <p:bg>
      <p:bgPr>
        <a:solidFill>
          <a:srgbClr val="016E42"/>
        </a:solidFill>
      </p:bgPr>
    </p:bg>
    <p:spTree>
      <p:nvGrpSpPr>
        <p:cNvPr id="382" name="Shape 382"/>
        <p:cNvGrpSpPr/>
        <p:nvPr/>
      </p:nvGrpSpPr>
      <p:grpSpPr>
        <a:xfrm>
          <a:off x="0" y="0"/>
          <a:ext cx="0" cy="0"/>
          <a:chOff x="0" y="0"/>
          <a:chExt cx="0" cy="0"/>
        </a:xfrm>
      </p:grpSpPr>
      <p:sp>
        <p:nvSpPr>
          <p:cNvPr id="383" name="Google Shape;383;p78"/>
          <p:cNvSpPr txBox="1"/>
          <p:nvPr>
            <p:ph type="title"/>
          </p:nvPr>
        </p:nvSpPr>
        <p:spPr>
          <a:xfrm>
            <a:off x="807274" y="1090075"/>
            <a:ext cx="7417500" cy="3103800"/>
          </a:xfrm>
          <a:prstGeom prst="rect">
            <a:avLst/>
          </a:prstGeom>
          <a:noFill/>
          <a:ln>
            <a:noFill/>
          </a:ln>
        </p:spPr>
        <p:txBody>
          <a:bodyPr anchorCtr="0" anchor="ctr" bIns="91425" lIns="0" spcFirstLastPara="1" rIns="91425" wrap="square" tIns="91425">
            <a:noAutofit/>
          </a:bodyPr>
          <a:lstStyle>
            <a:lvl1pPr lvl="0" rtl="0" algn="l">
              <a:lnSpc>
                <a:spcPct val="100000"/>
              </a:lnSpc>
              <a:spcBef>
                <a:spcPts val="0"/>
              </a:spcBef>
              <a:spcAft>
                <a:spcPts val="0"/>
              </a:spcAft>
              <a:buClr>
                <a:schemeClr val="dk1"/>
              </a:buClr>
              <a:buSzPts val="4000"/>
              <a:buFont typeface="Poppins Medium"/>
              <a:buNone/>
              <a:defRPr b="0" sz="4000">
                <a:solidFill>
                  <a:schemeClr val="dk1"/>
                </a:solidFill>
                <a:latin typeface="Poppins Medium"/>
                <a:ea typeface="Poppins Medium"/>
                <a:cs typeface="Poppins Medium"/>
                <a:sym typeface="Poppins Medium"/>
              </a:defRPr>
            </a:lvl1pPr>
            <a:lvl2pPr lvl="1" rtl="0" algn="l">
              <a:lnSpc>
                <a:spcPct val="100000"/>
              </a:lnSpc>
              <a:spcBef>
                <a:spcPts val="0"/>
              </a:spcBef>
              <a:spcAft>
                <a:spcPts val="0"/>
              </a:spcAft>
              <a:buClr>
                <a:schemeClr val="dk1"/>
              </a:buClr>
              <a:buSzPts val="4000"/>
              <a:buNone/>
              <a:defRPr sz="4000">
                <a:solidFill>
                  <a:schemeClr val="dk1"/>
                </a:solidFill>
              </a:defRPr>
            </a:lvl2pPr>
            <a:lvl3pPr lvl="2" rtl="0" algn="l">
              <a:lnSpc>
                <a:spcPct val="100000"/>
              </a:lnSpc>
              <a:spcBef>
                <a:spcPts val="0"/>
              </a:spcBef>
              <a:spcAft>
                <a:spcPts val="0"/>
              </a:spcAft>
              <a:buClr>
                <a:schemeClr val="dk1"/>
              </a:buClr>
              <a:buSzPts val="4000"/>
              <a:buNone/>
              <a:defRPr sz="4000">
                <a:solidFill>
                  <a:schemeClr val="dk1"/>
                </a:solidFill>
              </a:defRPr>
            </a:lvl3pPr>
            <a:lvl4pPr lvl="3" rtl="0" algn="l">
              <a:lnSpc>
                <a:spcPct val="100000"/>
              </a:lnSpc>
              <a:spcBef>
                <a:spcPts val="0"/>
              </a:spcBef>
              <a:spcAft>
                <a:spcPts val="0"/>
              </a:spcAft>
              <a:buClr>
                <a:schemeClr val="dk1"/>
              </a:buClr>
              <a:buSzPts val="4000"/>
              <a:buNone/>
              <a:defRPr sz="4000">
                <a:solidFill>
                  <a:schemeClr val="dk1"/>
                </a:solidFill>
              </a:defRPr>
            </a:lvl4pPr>
            <a:lvl5pPr lvl="4" rtl="0" algn="l">
              <a:lnSpc>
                <a:spcPct val="100000"/>
              </a:lnSpc>
              <a:spcBef>
                <a:spcPts val="0"/>
              </a:spcBef>
              <a:spcAft>
                <a:spcPts val="0"/>
              </a:spcAft>
              <a:buClr>
                <a:schemeClr val="dk1"/>
              </a:buClr>
              <a:buSzPts val="4000"/>
              <a:buNone/>
              <a:defRPr sz="4000">
                <a:solidFill>
                  <a:schemeClr val="dk1"/>
                </a:solidFill>
              </a:defRPr>
            </a:lvl5pPr>
            <a:lvl6pPr lvl="5" rtl="0" algn="l">
              <a:lnSpc>
                <a:spcPct val="100000"/>
              </a:lnSpc>
              <a:spcBef>
                <a:spcPts val="0"/>
              </a:spcBef>
              <a:spcAft>
                <a:spcPts val="0"/>
              </a:spcAft>
              <a:buClr>
                <a:schemeClr val="dk1"/>
              </a:buClr>
              <a:buSzPts val="4000"/>
              <a:buNone/>
              <a:defRPr sz="4000">
                <a:solidFill>
                  <a:schemeClr val="dk1"/>
                </a:solidFill>
              </a:defRPr>
            </a:lvl6pPr>
            <a:lvl7pPr lvl="6" rtl="0" algn="l">
              <a:lnSpc>
                <a:spcPct val="100000"/>
              </a:lnSpc>
              <a:spcBef>
                <a:spcPts val="0"/>
              </a:spcBef>
              <a:spcAft>
                <a:spcPts val="0"/>
              </a:spcAft>
              <a:buClr>
                <a:schemeClr val="dk1"/>
              </a:buClr>
              <a:buSzPts val="4000"/>
              <a:buNone/>
              <a:defRPr sz="4000">
                <a:solidFill>
                  <a:schemeClr val="dk1"/>
                </a:solidFill>
              </a:defRPr>
            </a:lvl7pPr>
            <a:lvl8pPr lvl="7" rtl="0" algn="l">
              <a:lnSpc>
                <a:spcPct val="100000"/>
              </a:lnSpc>
              <a:spcBef>
                <a:spcPts val="0"/>
              </a:spcBef>
              <a:spcAft>
                <a:spcPts val="0"/>
              </a:spcAft>
              <a:buClr>
                <a:schemeClr val="dk1"/>
              </a:buClr>
              <a:buSzPts val="4000"/>
              <a:buNone/>
              <a:defRPr sz="4000">
                <a:solidFill>
                  <a:schemeClr val="dk1"/>
                </a:solidFill>
              </a:defRPr>
            </a:lvl8pPr>
            <a:lvl9pPr lvl="8" rtl="0" algn="l">
              <a:lnSpc>
                <a:spcPct val="100000"/>
              </a:lnSpc>
              <a:spcBef>
                <a:spcPts val="0"/>
              </a:spcBef>
              <a:spcAft>
                <a:spcPts val="0"/>
              </a:spcAft>
              <a:buClr>
                <a:schemeClr val="dk1"/>
              </a:buClr>
              <a:buSzPts val="4000"/>
              <a:buNone/>
              <a:defRPr sz="4000">
                <a:solidFill>
                  <a:schemeClr val="dk1"/>
                </a:solidFill>
              </a:defRPr>
            </a:lvl9pPr>
          </a:lstStyle>
          <a:p/>
        </p:txBody>
      </p:sp>
      <p:sp>
        <p:nvSpPr>
          <p:cNvPr id="384" name="Google Shape;384;p7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 Investments">
  <p:cSld name="MAIN_POINT_1_1_1_1_1_1_1_1_1_1_1">
    <p:bg>
      <p:bgPr>
        <a:solidFill>
          <a:srgbClr val="16A104"/>
        </a:solidFill>
      </p:bgPr>
    </p:bg>
    <p:spTree>
      <p:nvGrpSpPr>
        <p:cNvPr id="385" name="Shape 385"/>
        <p:cNvGrpSpPr/>
        <p:nvPr/>
      </p:nvGrpSpPr>
      <p:grpSpPr>
        <a:xfrm>
          <a:off x="0" y="0"/>
          <a:ext cx="0" cy="0"/>
          <a:chOff x="0" y="0"/>
          <a:chExt cx="0" cy="0"/>
        </a:xfrm>
      </p:grpSpPr>
      <p:sp>
        <p:nvSpPr>
          <p:cNvPr id="386" name="Google Shape;386;p79"/>
          <p:cNvSpPr txBox="1"/>
          <p:nvPr>
            <p:ph type="title"/>
          </p:nvPr>
        </p:nvSpPr>
        <p:spPr>
          <a:xfrm>
            <a:off x="807274" y="1090075"/>
            <a:ext cx="7417500" cy="3103800"/>
          </a:xfrm>
          <a:prstGeom prst="rect">
            <a:avLst/>
          </a:prstGeom>
          <a:noFill/>
          <a:ln>
            <a:noFill/>
          </a:ln>
        </p:spPr>
        <p:txBody>
          <a:bodyPr anchorCtr="0" anchor="ctr" bIns="91425" lIns="0" spcFirstLastPara="1" rIns="91425" wrap="square" tIns="91425">
            <a:noAutofit/>
          </a:bodyPr>
          <a:lstStyle>
            <a:lvl1pPr lvl="0" rtl="0" algn="l">
              <a:lnSpc>
                <a:spcPct val="100000"/>
              </a:lnSpc>
              <a:spcBef>
                <a:spcPts val="0"/>
              </a:spcBef>
              <a:spcAft>
                <a:spcPts val="0"/>
              </a:spcAft>
              <a:buClr>
                <a:schemeClr val="dk1"/>
              </a:buClr>
              <a:buSzPts val="4000"/>
              <a:buFont typeface="Poppins Medium"/>
              <a:buNone/>
              <a:defRPr b="0" sz="4000">
                <a:solidFill>
                  <a:schemeClr val="dk1"/>
                </a:solidFill>
                <a:latin typeface="Poppins Medium"/>
                <a:ea typeface="Poppins Medium"/>
                <a:cs typeface="Poppins Medium"/>
                <a:sym typeface="Poppins Medium"/>
              </a:defRPr>
            </a:lvl1pPr>
            <a:lvl2pPr lvl="1" rtl="0" algn="l">
              <a:lnSpc>
                <a:spcPct val="100000"/>
              </a:lnSpc>
              <a:spcBef>
                <a:spcPts val="0"/>
              </a:spcBef>
              <a:spcAft>
                <a:spcPts val="0"/>
              </a:spcAft>
              <a:buClr>
                <a:schemeClr val="dk1"/>
              </a:buClr>
              <a:buSzPts val="4000"/>
              <a:buNone/>
              <a:defRPr sz="4000">
                <a:solidFill>
                  <a:schemeClr val="dk1"/>
                </a:solidFill>
              </a:defRPr>
            </a:lvl2pPr>
            <a:lvl3pPr lvl="2" rtl="0" algn="l">
              <a:lnSpc>
                <a:spcPct val="100000"/>
              </a:lnSpc>
              <a:spcBef>
                <a:spcPts val="0"/>
              </a:spcBef>
              <a:spcAft>
                <a:spcPts val="0"/>
              </a:spcAft>
              <a:buClr>
                <a:schemeClr val="dk1"/>
              </a:buClr>
              <a:buSzPts val="4000"/>
              <a:buNone/>
              <a:defRPr sz="4000">
                <a:solidFill>
                  <a:schemeClr val="dk1"/>
                </a:solidFill>
              </a:defRPr>
            </a:lvl3pPr>
            <a:lvl4pPr lvl="3" rtl="0" algn="l">
              <a:lnSpc>
                <a:spcPct val="100000"/>
              </a:lnSpc>
              <a:spcBef>
                <a:spcPts val="0"/>
              </a:spcBef>
              <a:spcAft>
                <a:spcPts val="0"/>
              </a:spcAft>
              <a:buClr>
                <a:schemeClr val="dk1"/>
              </a:buClr>
              <a:buSzPts val="4000"/>
              <a:buNone/>
              <a:defRPr sz="4000">
                <a:solidFill>
                  <a:schemeClr val="dk1"/>
                </a:solidFill>
              </a:defRPr>
            </a:lvl4pPr>
            <a:lvl5pPr lvl="4" rtl="0" algn="l">
              <a:lnSpc>
                <a:spcPct val="100000"/>
              </a:lnSpc>
              <a:spcBef>
                <a:spcPts val="0"/>
              </a:spcBef>
              <a:spcAft>
                <a:spcPts val="0"/>
              </a:spcAft>
              <a:buClr>
                <a:schemeClr val="dk1"/>
              </a:buClr>
              <a:buSzPts val="4000"/>
              <a:buNone/>
              <a:defRPr sz="4000">
                <a:solidFill>
                  <a:schemeClr val="dk1"/>
                </a:solidFill>
              </a:defRPr>
            </a:lvl5pPr>
            <a:lvl6pPr lvl="5" rtl="0" algn="l">
              <a:lnSpc>
                <a:spcPct val="100000"/>
              </a:lnSpc>
              <a:spcBef>
                <a:spcPts val="0"/>
              </a:spcBef>
              <a:spcAft>
                <a:spcPts val="0"/>
              </a:spcAft>
              <a:buClr>
                <a:schemeClr val="dk1"/>
              </a:buClr>
              <a:buSzPts val="4000"/>
              <a:buNone/>
              <a:defRPr sz="4000">
                <a:solidFill>
                  <a:schemeClr val="dk1"/>
                </a:solidFill>
              </a:defRPr>
            </a:lvl6pPr>
            <a:lvl7pPr lvl="6" rtl="0" algn="l">
              <a:lnSpc>
                <a:spcPct val="100000"/>
              </a:lnSpc>
              <a:spcBef>
                <a:spcPts val="0"/>
              </a:spcBef>
              <a:spcAft>
                <a:spcPts val="0"/>
              </a:spcAft>
              <a:buClr>
                <a:schemeClr val="dk1"/>
              </a:buClr>
              <a:buSzPts val="4000"/>
              <a:buNone/>
              <a:defRPr sz="4000">
                <a:solidFill>
                  <a:schemeClr val="dk1"/>
                </a:solidFill>
              </a:defRPr>
            </a:lvl7pPr>
            <a:lvl8pPr lvl="7" rtl="0" algn="l">
              <a:lnSpc>
                <a:spcPct val="100000"/>
              </a:lnSpc>
              <a:spcBef>
                <a:spcPts val="0"/>
              </a:spcBef>
              <a:spcAft>
                <a:spcPts val="0"/>
              </a:spcAft>
              <a:buClr>
                <a:schemeClr val="dk1"/>
              </a:buClr>
              <a:buSzPts val="4000"/>
              <a:buNone/>
              <a:defRPr sz="4000">
                <a:solidFill>
                  <a:schemeClr val="dk1"/>
                </a:solidFill>
              </a:defRPr>
            </a:lvl8pPr>
            <a:lvl9pPr lvl="8" rtl="0" algn="l">
              <a:lnSpc>
                <a:spcPct val="100000"/>
              </a:lnSpc>
              <a:spcBef>
                <a:spcPts val="0"/>
              </a:spcBef>
              <a:spcAft>
                <a:spcPts val="0"/>
              </a:spcAft>
              <a:buClr>
                <a:schemeClr val="dk1"/>
              </a:buClr>
              <a:buSzPts val="4000"/>
              <a:buNone/>
              <a:defRPr sz="4000">
                <a:solidFill>
                  <a:schemeClr val="dk1"/>
                </a:solidFill>
              </a:defRPr>
            </a:lvl9pPr>
          </a:lstStyle>
          <a:p/>
        </p:txBody>
      </p:sp>
      <p:sp>
        <p:nvSpPr>
          <p:cNvPr id="387" name="Google Shape;387;p7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 Taxes">
  <p:cSld name="MAIN_POINT_1_1_1_1_1_1_1_1_1_1_1_1">
    <p:bg>
      <p:bgPr>
        <a:solidFill>
          <a:srgbClr val="FFBE00"/>
        </a:solidFill>
      </p:bgPr>
    </p:bg>
    <p:spTree>
      <p:nvGrpSpPr>
        <p:cNvPr id="388" name="Shape 388"/>
        <p:cNvGrpSpPr/>
        <p:nvPr/>
      </p:nvGrpSpPr>
      <p:grpSpPr>
        <a:xfrm>
          <a:off x="0" y="0"/>
          <a:ext cx="0" cy="0"/>
          <a:chOff x="0" y="0"/>
          <a:chExt cx="0" cy="0"/>
        </a:xfrm>
      </p:grpSpPr>
      <p:sp>
        <p:nvSpPr>
          <p:cNvPr id="389" name="Google Shape;389;p80"/>
          <p:cNvSpPr txBox="1"/>
          <p:nvPr>
            <p:ph type="title"/>
          </p:nvPr>
        </p:nvSpPr>
        <p:spPr>
          <a:xfrm>
            <a:off x="807274" y="1090075"/>
            <a:ext cx="7417500" cy="3103800"/>
          </a:xfrm>
          <a:prstGeom prst="rect">
            <a:avLst/>
          </a:prstGeom>
          <a:noFill/>
          <a:ln>
            <a:noFill/>
          </a:ln>
        </p:spPr>
        <p:txBody>
          <a:bodyPr anchorCtr="0" anchor="ctr" bIns="91425" lIns="0" spcFirstLastPara="1" rIns="91425" wrap="square" tIns="91425">
            <a:noAutofit/>
          </a:bodyPr>
          <a:lstStyle>
            <a:lvl1pPr lvl="0" rtl="0" algn="l">
              <a:lnSpc>
                <a:spcPct val="100000"/>
              </a:lnSpc>
              <a:spcBef>
                <a:spcPts val="0"/>
              </a:spcBef>
              <a:spcAft>
                <a:spcPts val="0"/>
              </a:spcAft>
              <a:buClr>
                <a:schemeClr val="dk1"/>
              </a:buClr>
              <a:buSzPts val="4000"/>
              <a:buFont typeface="Poppins Medium"/>
              <a:buNone/>
              <a:defRPr b="0" sz="4000">
                <a:solidFill>
                  <a:schemeClr val="dk1"/>
                </a:solidFill>
                <a:latin typeface="Poppins Medium"/>
                <a:ea typeface="Poppins Medium"/>
                <a:cs typeface="Poppins Medium"/>
                <a:sym typeface="Poppins Medium"/>
              </a:defRPr>
            </a:lvl1pPr>
            <a:lvl2pPr lvl="1" rtl="0" algn="l">
              <a:lnSpc>
                <a:spcPct val="100000"/>
              </a:lnSpc>
              <a:spcBef>
                <a:spcPts val="0"/>
              </a:spcBef>
              <a:spcAft>
                <a:spcPts val="0"/>
              </a:spcAft>
              <a:buClr>
                <a:schemeClr val="dk1"/>
              </a:buClr>
              <a:buSzPts val="4000"/>
              <a:buNone/>
              <a:defRPr sz="4000">
                <a:solidFill>
                  <a:schemeClr val="dk1"/>
                </a:solidFill>
              </a:defRPr>
            </a:lvl2pPr>
            <a:lvl3pPr lvl="2" rtl="0" algn="l">
              <a:lnSpc>
                <a:spcPct val="100000"/>
              </a:lnSpc>
              <a:spcBef>
                <a:spcPts val="0"/>
              </a:spcBef>
              <a:spcAft>
                <a:spcPts val="0"/>
              </a:spcAft>
              <a:buClr>
                <a:schemeClr val="dk1"/>
              </a:buClr>
              <a:buSzPts val="4000"/>
              <a:buNone/>
              <a:defRPr sz="4000">
                <a:solidFill>
                  <a:schemeClr val="dk1"/>
                </a:solidFill>
              </a:defRPr>
            </a:lvl3pPr>
            <a:lvl4pPr lvl="3" rtl="0" algn="l">
              <a:lnSpc>
                <a:spcPct val="100000"/>
              </a:lnSpc>
              <a:spcBef>
                <a:spcPts val="0"/>
              </a:spcBef>
              <a:spcAft>
                <a:spcPts val="0"/>
              </a:spcAft>
              <a:buClr>
                <a:schemeClr val="dk1"/>
              </a:buClr>
              <a:buSzPts val="4000"/>
              <a:buNone/>
              <a:defRPr sz="4000">
                <a:solidFill>
                  <a:schemeClr val="dk1"/>
                </a:solidFill>
              </a:defRPr>
            </a:lvl4pPr>
            <a:lvl5pPr lvl="4" rtl="0" algn="l">
              <a:lnSpc>
                <a:spcPct val="100000"/>
              </a:lnSpc>
              <a:spcBef>
                <a:spcPts val="0"/>
              </a:spcBef>
              <a:spcAft>
                <a:spcPts val="0"/>
              </a:spcAft>
              <a:buClr>
                <a:schemeClr val="dk1"/>
              </a:buClr>
              <a:buSzPts val="4000"/>
              <a:buNone/>
              <a:defRPr sz="4000">
                <a:solidFill>
                  <a:schemeClr val="dk1"/>
                </a:solidFill>
              </a:defRPr>
            </a:lvl5pPr>
            <a:lvl6pPr lvl="5" rtl="0" algn="l">
              <a:lnSpc>
                <a:spcPct val="100000"/>
              </a:lnSpc>
              <a:spcBef>
                <a:spcPts val="0"/>
              </a:spcBef>
              <a:spcAft>
                <a:spcPts val="0"/>
              </a:spcAft>
              <a:buClr>
                <a:schemeClr val="dk1"/>
              </a:buClr>
              <a:buSzPts val="4000"/>
              <a:buNone/>
              <a:defRPr sz="4000">
                <a:solidFill>
                  <a:schemeClr val="dk1"/>
                </a:solidFill>
              </a:defRPr>
            </a:lvl6pPr>
            <a:lvl7pPr lvl="6" rtl="0" algn="l">
              <a:lnSpc>
                <a:spcPct val="100000"/>
              </a:lnSpc>
              <a:spcBef>
                <a:spcPts val="0"/>
              </a:spcBef>
              <a:spcAft>
                <a:spcPts val="0"/>
              </a:spcAft>
              <a:buClr>
                <a:schemeClr val="dk1"/>
              </a:buClr>
              <a:buSzPts val="4000"/>
              <a:buNone/>
              <a:defRPr sz="4000">
                <a:solidFill>
                  <a:schemeClr val="dk1"/>
                </a:solidFill>
              </a:defRPr>
            </a:lvl7pPr>
            <a:lvl8pPr lvl="7" rtl="0" algn="l">
              <a:lnSpc>
                <a:spcPct val="100000"/>
              </a:lnSpc>
              <a:spcBef>
                <a:spcPts val="0"/>
              </a:spcBef>
              <a:spcAft>
                <a:spcPts val="0"/>
              </a:spcAft>
              <a:buClr>
                <a:schemeClr val="dk1"/>
              </a:buClr>
              <a:buSzPts val="4000"/>
              <a:buNone/>
              <a:defRPr sz="4000">
                <a:solidFill>
                  <a:schemeClr val="dk1"/>
                </a:solidFill>
              </a:defRPr>
            </a:lvl8pPr>
            <a:lvl9pPr lvl="8" rtl="0" algn="l">
              <a:lnSpc>
                <a:spcPct val="100000"/>
              </a:lnSpc>
              <a:spcBef>
                <a:spcPts val="0"/>
              </a:spcBef>
              <a:spcAft>
                <a:spcPts val="0"/>
              </a:spcAft>
              <a:buClr>
                <a:schemeClr val="dk1"/>
              </a:buClr>
              <a:buSzPts val="4000"/>
              <a:buNone/>
              <a:defRPr sz="4000">
                <a:solidFill>
                  <a:schemeClr val="dk1"/>
                </a:solidFill>
              </a:defRPr>
            </a:lvl9pPr>
          </a:lstStyle>
          <a:p/>
        </p:txBody>
      </p:sp>
      <p:sp>
        <p:nvSpPr>
          <p:cNvPr id="390" name="Google Shape;390;p8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 Income">
  <p:cSld name="MAIN_POINT_1_1_1_1_1_1_1_1_1_1_1_1_1">
    <p:bg>
      <p:bgPr>
        <a:solidFill>
          <a:srgbClr val="FF4F03"/>
        </a:solidFill>
      </p:bgPr>
    </p:bg>
    <p:spTree>
      <p:nvGrpSpPr>
        <p:cNvPr id="391" name="Shape 391"/>
        <p:cNvGrpSpPr/>
        <p:nvPr/>
      </p:nvGrpSpPr>
      <p:grpSpPr>
        <a:xfrm>
          <a:off x="0" y="0"/>
          <a:ext cx="0" cy="0"/>
          <a:chOff x="0" y="0"/>
          <a:chExt cx="0" cy="0"/>
        </a:xfrm>
      </p:grpSpPr>
      <p:sp>
        <p:nvSpPr>
          <p:cNvPr id="392" name="Google Shape;392;p81"/>
          <p:cNvSpPr txBox="1"/>
          <p:nvPr>
            <p:ph type="title"/>
          </p:nvPr>
        </p:nvSpPr>
        <p:spPr>
          <a:xfrm>
            <a:off x="807274" y="1090075"/>
            <a:ext cx="7417500" cy="3103800"/>
          </a:xfrm>
          <a:prstGeom prst="rect">
            <a:avLst/>
          </a:prstGeom>
          <a:noFill/>
          <a:ln>
            <a:noFill/>
          </a:ln>
        </p:spPr>
        <p:txBody>
          <a:bodyPr anchorCtr="0" anchor="ctr" bIns="91425" lIns="0" spcFirstLastPara="1" rIns="91425" wrap="square" tIns="91425">
            <a:noAutofit/>
          </a:bodyPr>
          <a:lstStyle>
            <a:lvl1pPr lvl="0" rtl="0" algn="l">
              <a:lnSpc>
                <a:spcPct val="100000"/>
              </a:lnSpc>
              <a:spcBef>
                <a:spcPts val="0"/>
              </a:spcBef>
              <a:spcAft>
                <a:spcPts val="0"/>
              </a:spcAft>
              <a:buClr>
                <a:schemeClr val="dk1"/>
              </a:buClr>
              <a:buSzPts val="4000"/>
              <a:buFont typeface="Poppins Medium"/>
              <a:buNone/>
              <a:defRPr b="0" sz="4000">
                <a:solidFill>
                  <a:schemeClr val="dk1"/>
                </a:solidFill>
                <a:latin typeface="Poppins Medium"/>
                <a:ea typeface="Poppins Medium"/>
                <a:cs typeface="Poppins Medium"/>
                <a:sym typeface="Poppins Medium"/>
              </a:defRPr>
            </a:lvl1pPr>
            <a:lvl2pPr lvl="1" rtl="0" algn="l">
              <a:lnSpc>
                <a:spcPct val="100000"/>
              </a:lnSpc>
              <a:spcBef>
                <a:spcPts val="0"/>
              </a:spcBef>
              <a:spcAft>
                <a:spcPts val="0"/>
              </a:spcAft>
              <a:buClr>
                <a:schemeClr val="dk1"/>
              </a:buClr>
              <a:buSzPts val="4000"/>
              <a:buNone/>
              <a:defRPr sz="4000">
                <a:solidFill>
                  <a:schemeClr val="dk1"/>
                </a:solidFill>
              </a:defRPr>
            </a:lvl2pPr>
            <a:lvl3pPr lvl="2" rtl="0" algn="l">
              <a:lnSpc>
                <a:spcPct val="100000"/>
              </a:lnSpc>
              <a:spcBef>
                <a:spcPts val="0"/>
              </a:spcBef>
              <a:spcAft>
                <a:spcPts val="0"/>
              </a:spcAft>
              <a:buClr>
                <a:schemeClr val="dk1"/>
              </a:buClr>
              <a:buSzPts val="4000"/>
              <a:buNone/>
              <a:defRPr sz="4000">
                <a:solidFill>
                  <a:schemeClr val="dk1"/>
                </a:solidFill>
              </a:defRPr>
            </a:lvl3pPr>
            <a:lvl4pPr lvl="3" rtl="0" algn="l">
              <a:lnSpc>
                <a:spcPct val="100000"/>
              </a:lnSpc>
              <a:spcBef>
                <a:spcPts val="0"/>
              </a:spcBef>
              <a:spcAft>
                <a:spcPts val="0"/>
              </a:spcAft>
              <a:buClr>
                <a:schemeClr val="dk1"/>
              </a:buClr>
              <a:buSzPts val="4000"/>
              <a:buNone/>
              <a:defRPr sz="4000">
                <a:solidFill>
                  <a:schemeClr val="dk1"/>
                </a:solidFill>
              </a:defRPr>
            </a:lvl4pPr>
            <a:lvl5pPr lvl="4" rtl="0" algn="l">
              <a:lnSpc>
                <a:spcPct val="100000"/>
              </a:lnSpc>
              <a:spcBef>
                <a:spcPts val="0"/>
              </a:spcBef>
              <a:spcAft>
                <a:spcPts val="0"/>
              </a:spcAft>
              <a:buClr>
                <a:schemeClr val="dk1"/>
              </a:buClr>
              <a:buSzPts val="4000"/>
              <a:buNone/>
              <a:defRPr sz="4000">
                <a:solidFill>
                  <a:schemeClr val="dk1"/>
                </a:solidFill>
              </a:defRPr>
            </a:lvl5pPr>
            <a:lvl6pPr lvl="5" rtl="0" algn="l">
              <a:lnSpc>
                <a:spcPct val="100000"/>
              </a:lnSpc>
              <a:spcBef>
                <a:spcPts val="0"/>
              </a:spcBef>
              <a:spcAft>
                <a:spcPts val="0"/>
              </a:spcAft>
              <a:buClr>
                <a:schemeClr val="dk1"/>
              </a:buClr>
              <a:buSzPts val="4000"/>
              <a:buNone/>
              <a:defRPr sz="4000">
                <a:solidFill>
                  <a:schemeClr val="dk1"/>
                </a:solidFill>
              </a:defRPr>
            </a:lvl6pPr>
            <a:lvl7pPr lvl="6" rtl="0" algn="l">
              <a:lnSpc>
                <a:spcPct val="100000"/>
              </a:lnSpc>
              <a:spcBef>
                <a:spcPts val="0"/>
              </a:spcBef>
              <a:spcAft>
                <a:spcPts val="0"/>
              </a:spcAft>
              <a:buClr>
                <a:schemeClr val="dk1"/>
              </a:buClr>
              <a:buSzPts val="4000"/>
              <a:buNone/>
              <a:defRPr sz="4000">
                <a:solidFill>
                  <a:schemeClr val="dk1"/>
                </a:solidFill>
              </a:defRPr>
            </a:lvl7pPr>
            <a:lvl8pPr lvl="7" rtl="0" algn="l">
              <a:lnSpc>
                <a:spcPct val="100000"/>
              </a:lnSpc>
              <a:spcBef>
                <a:spcPts val="0"/>
              </a:spcBef>
              <a:spcAft>
                <a:spcPts val="0"/>
              </a:spcAft>
              <a:buClr>
                <a:schemeClr val="dk1"/>
              </a:buClr>
              <a:buSzPts val="4000"/>
              <a:buNone/>
              <a:defRPr sz="4000">
                <a:solidFill>
                  <a:schemeClr val="dk1"/>
                </a:solidFill>
              </a:defRPr>
            </a:lvl8pPr>
            <a:lvl9pPr lvl="8" rtl="0" algn="l">
              <a:lnSpc>
                <a:spcPct val="100000"/>
              </a:lnSpc>
              <a:spcBef>
                <a:spcPts val="0"/>
              </a:spcBef>
              <a:spcAft>
                <a:spcPts val="0"/>
              </a:spcAft>
              <a:buClr>
                <a:schemeClr val="dk1"/>
              </a:buClr>
              <a:buSzPts val="4000"/>
              <a:buNone/>
              <a:defRPr sz="4000">
                <a:solidFill>
                  <a:schemeClr val="dk1"/>
                </a:solidFill>
              </a:defRPr>
            </a:lvl9pPr>
          </a:lstStyle>
          <a:p/>
        </p:txBody>
      </p:sp>
      <p:sp>
        <p:nvSpPr>
          <p:cNvPr id="393" name="Google Shape;393;p8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 Insurance">
  <p:cSld name="SECTION_HEADER_1_1_1_1_1">
    <p:bg>
      <p:bgPr>
        <a:solidFill>
          <a:srgbClr val="169FFF"/>
        </a:solidFill>
      </p:bgPr>
    </p:bg>
    <p:spTree>
      <p:nvGrpSpPr>
        <p:cNvPr id="38" name="Shape 38"/>
        <p:cNvGrpSpPr/>
        <p:nvPr/>
      </p:nvGrpSpPr>
      <p:grpSpPr>
        <a:xfrm>
          <a:off x="0" y="0"/>
          <a:ext cx="0" cy="0"/>
          <a:chOff x="0" y="0"/>
          <a:chExt cx="0" cy="0"/>
        </a:xfrm>
      </p:grpSpPr>
      <p:sp>
        <p:nvSpPr>
          <p:cNvPr id="39" name="Google Shape;39;p9"/>
          <p:cNvSpPr txBox="1"/>
          <p:nvPr>
            <p:ph type="title"/>
          </p:nvPr>
        </p:nvSpPr>
        <p:spPr>
          <a:xfrm>
            <a:off x="850392" y="1133347"/>
            <a:ext cx="7960200" cy="1561500"/>
          </a:xfrm>
          <a:prstGeom prst="rect">
            <a:avLst/>
          </a:prstGeom>
        </p:spPr>
        <p:txBody>
          <a:bodyPr anchorCtr="0" anchor="b" bIns="91425" lIns="0" spcFirstLastPara="1" rIns="91425" wrap="square" tIns="91425">
            <a:noAutofit/>
          </a:bodyPr>
          <a:lstStyle>
            <a:lvl1pPr lvl="0" rtl="0">
              <a:spcBef>
                <a:spcPts val="0"/>
              </a:spcBef>
              <a:spcAft>
                <a:spcPts val="0"/>
              </a:spcAft>
              <a:buClr>
                <a:schemeClr val="dk1"/>
              </a:buClr>
              <a:buSzPts val="4200"/>
              <a:buNone/>
              <a:defRPr sz="4200">
                <a:solidFill>
                  <a:schemeClr val="dk1"/>
                </a:solidFill>
              </a:defRPr>
            </a:lvl1pPr>
            <a:lvl2pPr lvl="1" rtl="0" algn="ctr">
              <a:spcBef>
                <a:spcPts val="0"/>
              </a:spcBef>
              <a:spcAft>
                <a:spcPts val="0"/>
              </a:spcAft>
              <a:buClr>
                <a:schemeClr val="dk1"/>
              </a:buClr>
              <a:buSzPts val="3600"/>
              <a:buNone/>
              <a:defRPr sz="3600">
                <a:solidFill>
                  <a:schemeClr val="dk1"/>
                </a:solidFill>
              </a:defRPr>
            </a:lvl2pPr>
            <a:lvl3pPr lvl="2" rtl="0" algn="ctr">
              <a:spcBef>
                <a:spcPts val="0"/>
              </a:spcBef>
              <a:spcAft>
                <a:spcPts val="0"/>
              </a:spcAft>
              <a:buClr>
                <a:schemeClr val="dk1"/>
              </a:buClr>
              <a:buSzPts val="3600"/>
              <a:buNone/>
              <a:defRPr sz="3600">
                <a:solidFill>
                  <a:schemeClr val="dk1"/>
                </a:solidFill>
              </a:defRPr>
            </a:lvl3pPr>
            <a:lvl4pPr lvl="3" rtl="0" algn="ctr">
              <a:spcBef>
                <a:spcPts val="0"/>
              </a:spcBef>
              <a:spcAft>
                <a:spcPts val="0"/>
              </a:spcAft>
              <a:buClr>
                <a:schemeClr val="dk1"/>
              </a:buClr>
              <a:buSzPts val="3600"/>
              <a:buNone/>
              <a:defRPr sz="3600">
                <a:solidFill>
                  <a:schemeClr val="dk1"/>
                </a:solidFill>
              </a:defRPr>
            </a:lvl4pPr>
            <a:lvl5pPr lvl="4" rtl="0" algn="ctr">
              <a:spcBef>
                <a:spcPts val="0"/>
              </a:spcBef>
              <a:spcAft>
                <a:spcPts val="0"/>
              </a:spcAft>
              <a:buClr>
                <a:schemeClr val="dk1"/>
              </a:buClr>
              <a:buSzPts val="3600"/>
              <a:buNone/>
              <a:defRPr sz="3600">
                <a:solidFill>
                  <a:schemeClr val="dk1"/>
                </a:solidFill>
              </a:defRPr>
            </a:lvl5pPr>
            <a:lvl6pPr lvl="5" rtl="0" algn="ctr">
              <a:spcBef>
                <a:spcPts val="0"/>
              </a:spcBef>
              <a:spcAft>
                <a:spcPts val="0"/>
              </a:spcAft>
              <a:buClr>
                <a:schemeClr val="dk1"/>
              </a:buClr>
              <a:buSzPts val="3600"/>
              <a:buNone/>
              <a:defRPr sz="3600">
                <a:solidFill>
                  <a:schemeClr val="dk1"/>
                </a:solidFill>
              </a:defRPr>
            </a:lvl6pPr>
            <a:lvl7pPr lvl="6" rtl="0" algn="ctr">
              <a:spcBef>
                <a:spcPts val="0"/>
              </a:spcBef>
              <a:spcAft>
                <a:spcPts val="0"/>
              </a:spcAft>
              <a:buClr>
                <a:schemeClr val="dk1"/>
              </a:buClr>
              <a:buSzPts val="3600"/>
              <a:buNone/>
              <a:defRPr sz="3600">
                <a:solidFill>
                  <a:schemeClr val="dk1"/>
                </a:solidFill>
              </a:defRPr>
            </a:lvl7pPr>
            <a:lvl8pPr lvl="7" rtl="0" algn="ctr">
              <a:spcBef>
                <a:spcPts val="0"/>
              </a:spcBef>
              <a:spcAft>
                <a:spcPts val="0"/>
              </a:spcAft>
              <a:buClr>
                <a:schemeClr val="dk1"/>
              </a:buClr>
              <a:buSzPts val="3600"/>
              <a:buNone/>
              <a:defRPr sz="3600">
                <a:solidFill>
                  <a:schemeClr val="dk1"/>
                </a:solidFill>
              </a:defRPr>
            </a:lvl8pPr>
            <a:lvl9pPr lvl="8" rtl="0" algn="ctr">
              <a:spcBef>
                <a:spcPts val="0"/>
              </a:spcBef>
              <a:spcAft>
                <a:spcPts val="0"/>
              </a:spcAft>
              <a:buClr>
                <a:schemeClr val="dk1"/>
              </a:buClr>
              <a:buSzPts val="3600"/>
              <a:buNone/>
              <a:defRPr sz="3600">
                <a:solidFill>
                  <a:schemeClr val="dk1"/>
                </a:solidFill>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41" name="Google Shape;41;p9"/>
          <p:cNvSpPr txBox="1"/>
          <p:nvPr>
            <p:ph idx="1" type="subTitle"/>
          </p:nvPr>
        </p:nvSpPr>
        <p:spPr>
          <a:xfrm>
            <a:off x="850392" y="2626237"/>
            <a:ext cx="7623000" cy="792600"/>
          </a:xfrm>
          <a:prstGeom prst="rect">
            <a:avLst/>
          </a:prstGeom>
        </p:spPr>
        <p:txBody>
          <a:bodyPr anchorCtr="0" anchor="t" bIns="91425" lIns="0" spcFirstLastPara="1" rIns="91425" wrap="square" tIns="91425">
            <a:noAutofit/>
          </a:bodyPr>
          <a:lstStyle>
            <a:lvl1pPr lvl="0" rtl="0">
              <a:lnSpc>
                <a:spcPct val="100000"/>
              </a:lnSpc>
              <a:spcBef>
                <a:spcPts val="0"/>
              </a:spcBef>
              <a:spcAft>
                <a:spcPts val="0"/>
              </a:spcAft>
              <a:buClr>
                <a:schemeClr val="dk1"/>
              </a:buClr>
              <a:buSzPts val="2200"/>
              <a:buNone/>
              <a:defRPr sz="2200">
                <a:solidFill>
                  <a:schemeClr val="dk1"/>
                </a:solidFill>
              </a:defRPr>
            </a:lvl1pPr>
            <a:lvl2pPr lvl="1" rtl="0">
              <a:lnSpc>
                <a:spcPct val="100000"/>
              </a:lnSpc>
              <a:spcBef>
                <a:spcPts val="0"/>
              </a:spcBef>
              <a:spcAft>
                <a:spcPts val="0"/>
              </a:spcAft>
              <a:buSzPts val="2200"/>
              <a:buNone/>
              <a:defRPr sz="2200"/>
            </a:lvl2pPr>
            <a:lvl3pPr lvl="2" rtl="0">
              <a:lnSpc>
                <a:spcPct val="100000"/>
              </a:lnSpc>
              <a:spcBef>
                <a:spcPts val="0"/>
              </a:spcBef>
              <a:spcAft>
                <a:spcPts val="0"/>
              </a:spcAft>
              <a:buSzPts val="2200"/>
              <a:buNone/>
              <a:defRPr sz="2200"/>
            </a:lvl3pPr>
            <a:lvl4pPr lvl="3" rtl="0">
              <a:lnSpc>
                <a:spcPct val="100000"/>
              </a:lnSpc>
              <a:spcBef>
                <a:spcPts val="0"/>
              </a:spcBef>
              <a:spcAft>
                <a:spcPts val="0"/>
              </a:spcAft>
              <a:buSzPts val="2200"/>
              <a:buNone/>
              <a:defRPr sz="2200"/>
            </a:lvl4pPr>
            <a:lvl5pPr lvl="4" rtl="0">
              <a:lnSpc>
                <a:spcPct val="100000"/>
              </a:lnSpc>
              <a:spcBef>
                <a:spcPts val="0"/>
              </a:spcBef>
              <a:spcAft>
                <a:spcPts val="0"/>
              </a:spcAft>
              <a:buSzPts val="2200"/>
              <a:buNone/>
              <a:defRPr sz="2200"/>
            </a:lvl5pPr>
            <a:lvl6pPr lvl="5" rtl="0">
              <a:lnSpc>
                <a:spcPct val="100000"/>
              </a:lnSpc>
              <a:spcBef>
                <a:spcPts val="0"/>
              </a:spcBef>
              <a:spcAft>
                <a:spcPts val="0"/>
              </a:spcAft>
              <a:buSzPts val="2200"/>
              <a:buNone/>
              <a:defRPr sz="2200"/>
            </a:lvl6pPr>
            <a:lvl7pPr lvl="6" rtl="0">
              <a:lnSpc>
                <a:spcPct val="100000"/>
              </a:lnSpc>
              <a:spcBef>
                <a:spcPts val="0"/>
              </a:spcBef>
              <a:spcAft>
                <a:spcPts val="0"/>
              </a:spcAft>
              <a:buSzPts val="2200"/>
              <a:buNone/>
              <a:defRPr sz="2200"/>
            </a:lvl7pPr>
            <a:lvl8pPr lvl="7" rtl="0">
              <a:lnSpc>
                <a:spcPct val="100000"/>
              </a:lnSpc>
              <a:spcBef>
                <a:spcPts val="0"/>
              </a:spcBef>
              <a:spcAft>
                <a:spcPts val="0"/>
              </a:spcAft>
              <a:buSzPts val="2200"/>
              <a:buNone/>
              <a:defRPr sz="2200"/>
            </a:lvl8pPr>
            <a:lvl9pPr lvl="8" rtl="0">
              <a:lnSpc>
                <a:spcPct val="100000"/>
              </a:lnSpc>
              <a:spcBef>
                <a:spcPts val="0"/>
              </a:spcBef>
              <a:spcAft>
                <a:spcPts val="0"/>
              </a:spcAft>
              <a:buSzPts val="2200"/>
              <a:buNone/>
              <a:defRPr sz="2200"/>
            </a:lvl9pPr>
          </a:lstStyle>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bg>
      <p:bgPr>
        <a:solidFill>
          <a:schemeClr val="lt1"/>
        </a:solidFill>
      </p:bgPr>
    </p:bg>
    <p:spTree>
      <p:nvGrpSpPr>
        <p:cNvPr id="394" name="Shape 394"/>
        <p:cNvGrpSpPr/>
        <p:nvPr/>
      </p:nvGrpSpPr>
      <p:grpSpPr>
        <a:xfrm>
          <a:off x="0" y="0"/>
          <a:ext cx="0" cy="0"/>
          <a:chOff x="0" y="0"/>
          <a:chExt cx="0" cy="0"/>
        </a:xfrm>
      </p:grpSpPr>
      <p:sp>
        <p:nvSpPr>
          <p:cNvPr id="395" name="Google Shape;395;p82"/>
          <p:cNvSpPr/>
          <p:nvPr/>
        </p:nvSpPr>
        <p:spPr>
          <a:xfrm>
            <a:off x="0" y="-11800"/>
            <a:ext cx="3996600" cy="5155200"/>
          </a:xfrm>
          <a:prstGeom prst="rect">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6" name="Google Shape;396;p82"/>
          <p:cNvSpPr txBox="1"/>
          <p:nvPr>
            <p:ph type="title"/>
          </p:nvPr>
        </p:nvSpPr>
        <p:spPr>
          <a:xfrm>
            <a:off x="457200" y="382825"/>
            <a:ext cx="3135000" cy="1482300"/>
          </a:xfrm>
          <a:prstGeom prst="rect">
            <a:avLst/>
          </a:prstGeom>
          <a:noFill/>
          <a:ln>
            <a:noFill/>
          </a:ln>
        </p:spPr>
        <p:txBody>
          <a:bodyPr anchorCtr="0" anchor="t" bIns="91425" lIns="0" spcFirstLastPara="1" rIns="91425" wrap="square" tIns="91425">
            <a:noAutofit/>
          </a:bodyPr>
          <a:lstStyle>
            <a:lvl1pPr lvl="0" rtl="0" algn="l">
              <a:lnSpc>
                <a:spcPct val="100000"/>
              </a:lnSpc>
              <a:spcBef>
                <a:spcPts val="0"/>
              </a:spcBef>
              <a:spcAft>
                <a:spcPts val="0"/>
              </a:spcAft>
              <a:buSzPts val="2900"/>
              <a:buNone/>
              <a:defRPr sz="2900"/>
            </a:lvl1pPr>
            <a:lvl2pPr lvl="1" rtl="0" algn="l">
              <a:lnSpc>
                <a:spcPct val="100000"/>
              </a:lnSpc>
              <a:spcBef>
                <a:spcPts val="0"/>
              </a:spcBef>
              <a:spcAft>
                <a:spcPts val="0"/>
              </a:spcAft>
              <a:buSzPts val="2900"/>
              <a:buNone/>
              <a:defRPr sz="2900"/>
            </a:lvl2pPr>
            <a:lvl3pPr lvl="2" rtl="0" algn="l">
              <a:lnSpc>
                <a:spcPct val="100000"/>
              </a:lnSpc>
              <a:spcBef>
                <a:spcPts val="0"/>
              </a:spcBef>
              <a:spcAft>
                <a:spcPts val="0"/>
              </a:spcAft>
              <a:buSzPts val="2900"/>
              <a:buNone/>
              <a:defRPr sz="2900"/>
            </a:lvl3pPr>
            <a:lvl4pPr lvl="3" rtl="0" algn="l">
              <a:lnSpc>
                <a:spcPct val="100000"/>
              </a:lnSpc>
              <a:spcBef>
                <a:spcPts val="0"/>
              </a:spcBef>
              <a:spcAft>
                <a:spcPts val="0"/>
              </a:spcAft>
              <a:buSzPts val="2900"/>
              <a:buNone/>
              <a:defRPr sz="2900"/>
            </a:lvl4pPr>
            <a:lvl5pPr lvl="4" rtl="0" algn="l">
              <a:lnSpc>
                <a:spcPct val="100000"/>
              </a:lnSpc>
              <a:spcBef>
                <a:spcPts val="0"/>
              </a:spcBef>
              <a:spcAft>
                <a:spcPts val="0"/>
              </a:spcAft>
              <a:buSzPts val="2900"/>
              <a:buNone/>
              <a:defRPr sz="2900"/>
            </a:lvl5pPr>
            <a:lvl6pPr lvl="5" rtl="0" algn="l">
              <a:lnSpc>
                <a:spcPct val="100000"/>
              </a:lnSpc>
              <a:spcBef>
                <a:spcPts val="0"/>
              </a:spcBef>
              <a:spcAft>
                <a:spcPts val="0"/>
              </a:spcAft>
              <a:buSzPts val="2900"/>
              <a:buNone/>
              <a:defRPr sz="2900"/>
            </a:lvl6pPr>
            <a:lvl7pPr lvl="6" rtl="0" algn="l">
              <a:lnSpc>
                <a:spcPct val="100000"/>
              </a:lnSpc>
              <a:spcBef>
                <a:spcPts val="0"/>
              </a:spcBef>
              <a:spcAft>
                <a:spcPts val="0"/>
              </a:spcAft>
              <a:buSzPts val="2900"/>
              <a:buNone/>
              <a:defRPr sz="2900"/>
            </a:lvl7pPr>
            <a:lvl8pPr lvl="7" rtl="0" algn="l">
              <a:lnSpc>
                <a:spcPct val="100000"/>
              </a:lnSpc>
              <a:spcBef>
                <a:spcPts val="0"/>
              </a:spcBef>
              <a:spcAft>
                <a:spcPts val="0"/>
              </a:spcAft>
              <a:buSzPts val="2900"/>
              <a:buNone/>
              <a:defRPr sz="2900"/>
            </a:lvl8pPr>
            <a:lvl9pPr lvl="8" rtl="0" algn="l">
              <a:lnSpc>
                <a:spcPct val="100000"/>
              </a:lnSpc>
              <a:spcBef>
                <a:spcPts val="0"/>
              </a:spcBef>
              <a:spcAft>
                <a:spcPts val="0"/>
              </a:spcAft>
              <a:buSzPts val="2900"/>
              <a:buNone/>
              <a:defRPr sz="2900"/>
            </a:lvl9pPr>
          </a:lstStyle>
          <a:p/>
        </p:txBody>
      </p:sp>
      <p:sp>
        <p:nvSpPr>
          <p:cNvPr id="397" name="Google Shape;397;p82"/>
          <p:cNvSpPr txBox="1"/>
          <p:nvPr>
            <p:ph idx="1" type="subTitle"/>
          </p:nvPr>
        </p:nvSpPr>
        <p:spPr>
          <a:xfrm>
            <a:off x="457200" y="2017525"/>
            <a:ext cx="3135000" cy="2477400"/>
          </a:xfrm>
          <a:prstGeom prst="rect">
            <a:avLst/>
          </a:prstGeom>
          <a:noFill/>
          <a:ln>
            <a:noFill/>
          </a:ln>
        </p:spPr>
        <p:txBody>
          <a:bodyPr anchorCtr="0" anchor="t" bIns="91425" lIns="0" spcFirstLastPara="1" rIns="91425" wrap="square" tIns="91425">
            <a:noAutofit/>
          </a:bodyPr>
          <a:lstStyle>
            <a:lvl1pPr lvl="0" rtl="0" algn="l">
              <a:lnSpc>
                <a:spcPct val="100000"/>
              </a:lnSpc>
              <a:spcBef>
                <a:spcPts val="0"/>
              </a:spcBef>
              <a:spcAft>
                <a:spcPts val="0"/>
              </a:spcAft>
              <a:buSzPts val="1900"/>
              <a:buNone/>
              <a:defRPr/>
            </a:lvl1pPr>
            <a:lvl2pPr lvl="1" rtl="0" algn="ctr">
              <a:lnSpc>
                <a:spcPct val="100000"/>
              </a:lnSpc>
              <a:spcBef>
                <a:spcPts val="0"/>
              </a:spcBef>
              <a:spcAft>
                <a:spcPts val="0"/>
              </a:spcAft>
              <a:buSzPts val="1900"/>
              <a:buNone/>
              <a:defRPr sz="1900"/>
            </a:lvl2pPr>
            <a:lvl3pPr lvl="2" rtl="0" algn="ctr">
              <a:lnSpc>
                <a:spcPct val="100000"/>
              </a:lnSpc>
              <a:spcBef>
                <a:spcPts val="0"/>
              </a:spcBef>
              <a:spcAft>
                <a:spcPts val="0"/>
              </a:spcAft>
              <a:buSzPts val="1900"/>
              <a:buNone/>
              <a:defRPr sz="1900"/>
            </a:lvl3pPr>
            <a:lvl4pPr lvl="3" rtl="0" algn="ctr">
              <a:lnSpc>
                <a:spcPct val="100000"/>
              </a:lnSpc>
              <a:spcBef>
                <a:spcPts val="0"/>
              </a:spcBef>
              <a:spcAft>
                <a:spcPts val="0"/>
              </a:spcAft>
              <a:buSzPts val="1900"/>
              <a:buNone/>
              <a:defRPr sz="1900"/>
            </a:lvl4pPr>
            <a:lvl5pPr lvl="4" rtl="0" algn="ctr">
              <a:lnSpc>
                <a:spcPct val="100000"/>
              </a:lnSpc>
              <a:spcBef>
                <a:spcPts val="0"/>
              </a:spcBef>
              <a:spcAft>
                <a:spcPts val="0"/>
              </a:spcAft>
              <a:buSzPts val="1900"/>
              <a:buNone/>
              <a:defRPr sz="1900"/>
            </a:lvl5pPr>
            <a:lvl6pPr lvl="5" rtl="0" algn="ctr">
              <a:lnSpc>
                <a:spcPct val="100000"/>
              </a:lnSpc>
              <a:spcBef>
                <a:spcPts val="0"/>
              </a:spcBef>
              <a:spcAft>
                <a:spcPts val="0"/>
              </a:spcAft>
              <a:buSzPts val="1900"/>
              <a:buNone/>
              <a:defRPr sz="1900"/>
            </a:lvl6pPr>
            <a:lvl7pPr lvl="6" rtl="0" algn="ctr">
              <a:lnSpc>
                <a:spcPct val="100000"/>
              </a:lnSpc>
              <a:spcBef>
                <a:spcPts val="0"/>
              </a:spcBef>
              <a:spcAft>
                <a:spcPts val="0"/>
              </a:spcAft>
              <a:buSzPts val="1900"/>
              <a:buNone/>
              <a:defRPr sz="1900"/>
            </a:lvl7pPr>
            <a:lvl8pPr lvl="7" rtl="0" algn="ctr">
              <a:lnSpc>
                <a:spcPct val="100000"/>
              </a:lnSpc>
              <a:spcBef>
                <a:spcPts val="0"/>
              </a:spcBef>
              <a:spcAft>
                <a:spcPts val="0"/>
              </a:spcAft>
              <a:buSzPts val="1900"/>
              <a:buNone/>
              <a:defRPr sz="1900"/>
            </a:lvl8pPr>
            <a:lvl9pPr lvl="8" rtl="0" algn="ctr">
              <a:lnSpc>
                <a:spcPct val="100000"/>
              </a:lnSpc>
              <a:spcBef>
                <a:spcPts val="0"/>
              </a:spcBef>
              <a:spcAft>
                <a:spcPts val="0"/>
              </a:spcAft>
              <a:buSzPts val="1900"/>
              <a:buNone/>
              <a:defRPr sz="1900"/>
            </a:lvl9pPr>
          </a:lstStyle>
          <a:p/>
        </p:txBody>
      </p:sp>
      <p:sp>
        <p:nvSpPr>
          <p:cNvPr id="398" name="Google Shape;398;p82"/>
          <p:cNvSpPr txBox="1"/>
          <p:nvPr>
            <p:ph idx="2" type="body"/>
          </p:nvPr>
        </p:nvSpPr>
        <p:spPr>
          <a:xfrm>
            <a:off x="4407700" y="640125"/>
            <a:ext cx="4064700" cy="3883200"/>
          </a:xfrm>
          <a:prstGeom prst="rect">
            <a:avLst/>
          </a:prstGeom>
          <a:noFill/>
          <a:ln>
            <a:noFill/>
          </a:ln>
        </p:spPr>
        <p:txBody>
          <a:bodyPr anchorCtr="0" anchor="t" bIns="91425" lIns="0" spcFirstLastPara="1" rIns="91425" wrap="square" tIns="91425">
            <a:noAutofit/>
          </a:bodyPr>
          <a:lstStyle>
            <a:lvl1pPr indent="-361950" lvl="0" marL="457200" rtl="0" algn="l">
              <a:lnSpc>
                <a:spcPct val="115000"/>
              </a:lnSpc>
              <a:spcBef>
                <a:spcPts val="0"/>
              </a:spcBef>
              <a:spcAft>
                <a:spcPts val="0"/>
              </a:spcAft>
              <a:buSzPts val="2100"/>
              <a:buChar char="■"/>
              <a:defRPr>
                <a:solidFill>
                  <a:schemeClr val="dk2"/>
                </a:solidFill>
              </a:defRPr>
            </a:lvl1pPr>
            <a:lvl2pPr indent="-342900" lvl="1" marL="914400" rtl="0" algn="l">
              <a:lnSpc>
                <a:spcPct val="115000"/>
              </a:lnSpc>
              <a:spcBef>
                <a:spcPts val="1600"/>
              </a:spcBef>
              <a:spcAft>
                <a:spcPts val="0"/>
              </a:spcAft>
              <a:buSzPts val="1800"/>
              <a:buChar char="■"/>
              <a:defRPr>
                <a:solidFill>
                  <a:schemeClr val="dk2"/>
                </a:solidFill>
              </a:defRPr>
            </a:lvl2pPr>
            <a:lvl3pPr indent="-330200" lvl="2" marL="1371600" rtl="0" algn="l">
              <a:lnSpc>
                <a:spcPct val="115000"/>
              </a:lnSpc>
              <a:spcBef>
                <a:spcPts val="1600"/>
              </a:spcBef>
              <a:spcAft>
                <a:spcPts val="0"/>
              </a:spcAft>
              <a:buSzPts val="1600"/>
              <a:buChar char="■"/>
              <a:defRPr>
                <a:solidFill>
                  <a:schemeClr val="dk2"/>
                </a:solidFill>
              </a:defRPr>
            </a:lvl3pPr>
            <a:lvl4pPr indent="-330200" lvl="3" marL="1828800" rtl="0" algn="l">
              <a:lnSpc>
                <a:spcPct val="115000"/>
              </a:lnSpc>
              <a:spcBef>
                <a:spcPts val="1600"/>
              </a:spcBef>
              <a:spcAft>
                <a:spcPts val="0"/>
              </a:spcAft>
              <a:buSzPts val="1600"/>
              <a:buChar char="■"/>
              <a:defRPr>
                <a:solidFill>
                  <a:schemeClr val="dk2"/>
                </a:solidFill>
              </a:defRPr>
            </a:lvl4pPr>
            <a:lvl5pPr indent="-317500" lvl="4" marL="2286000" rtl="0" algn="l">
              <a:lnSpc>
                <a:spcPct val="115000"/>
              </a:lnSpc>
              <a:spcBef>
                <a:spcPts val="1600"/>
              </a:spcBef>
              <a:spcAft>
                <a:spcPts val="0"/>
              </a:spcAft>
              <a:buSzPts val="1400"/>
              <a:buChar char="■"/>
              <a:defRPr>
                <a:solidFill>
                  <a:schemeClr val="dk2"/>
                </a:solidFill>
              </a:defRPr>
            </a:lvl5pPr>
            <a:lvl6pPr indent="-317500" lvl="5" marL="2743200" rtl="0" algn="l">
              <a:lnSpc>
                <a:spcPct val="115000"/>
              </a:lnSpc>
              <a:spcBef>
                <a:spcPts val="1600"/>
              </a:spcBef>
              <a:spcAft>
                <a:spcPts val="0"/>
              </a:spcAft>
              <a:buSzPts val="1400"/>
              <a:buChar char="■"/>
              <a:defRPr>
                <a:solidFill>
                  <a:schemeClr val="dk2"/>
                </a:solidFill>
              </a:defRPr>
            </a:lvl6pPr>
            <a:lvl7pPr indent="-304800" lvl="6" marL="3200400" rtl="0" algn="l">
              <a:lnSpc>
                <a:spcPct val="115000"/>
              </a:lnSpc>
              <a:spcBef>
                <a:spcPts val="1600"/>
              </a:spcBef>
              <a:spcAft>
                <a:spcPts val="0"/>
              </a:spcAft>
              <a:buSzPts val="1200"/>
              <a:buChar char="■"/>
              <a:defRPr>
                <a:solidFill>
                  <a:schemeClr val="dk2"/>
                </a:solidFill>
              </a:defRPr>
            </a:lvl7pPr>
            <a:lvl8pPr indent="-304800" lvl="7" marL="3657600" rtl="0" algn="l">
              <a:lnSpc>
                <a:spcPct val="115000"/>
              </a:lnSpc>
              <a:spcBef>
                <a:spcPts val="1600"/>
              </a:spcBef>
              <a:spcAft>
                <a:spcPts val="0"/>
              </a:spcAft>
              <a:buSzPts val="1200"/>
              <a:buChar char="■"/>
              <a:defRPr>
                <a:solidFill>
                  <a:schemeClr val="dk2"/>
                </a:solidFill>
              </a:defRPr>
            </a:lvl8pPr>
            <a:lvl9pPr indent="-304800" lvl="8" marL="4114800" rtl="0" algn="l">
              <a:lnSpc>
                <a:spcPct val="115000"/>
              </a:lnSpc>
              <a:spcBef>
                <a:spcPts val="1600"/>
              </a:spcBef>
              <a:spcAft>
                <a:spcPts val="1600"/>
              </a:spcAft>
              <a:buSzPts val="1200"/>
              <a:buChar char="■"/>
              <a:defRPr>
                <a:solidFill>
                  <a:schemeClr val="dk2"/>
                </a:solidFill>
              </a:defRPr>
            </a:lvl9pPr>
          </a:lstStyle>
          <a:p/>
        </p:txBody>
      </p:sp>
      <p:sp>
        <p:nvSpPr>
          <p:cNvPr id="399" name="Google Shape;399;p8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Image">
  <p:cSld name="SECTION_TITLE_AND_DESCRIPTION_2">
    <p:bg>
      <p:bgPr>
        <a:solidFill>
          <a:schemeClr val="dk1"/>
        </a:solidFill>
      </p:bgPr>
    </p:bg>
    <p:spTree>
      <p:nvGrpSpPr>
        <p:cNvPr id="400" name="Shape 400"/>
        <p:cNvGrpSpPr/>
        <p:nvPr/>
      </p:nvGrpSpPr>
      <p:grpSpPr>
        <a:xfrm>
          <a:off x="0" y="0"/>
          <a:ext cx="0" cy="0"/>
          <a:chOff x="0" y="0"/>
          <a:chExt cx="0" cy="0"/>
        </a:xfrm>
      </p:grpSpPr>
      <p:sp>
        <p:nvSpPr>
          <p:cNvPr id="401" name="Google Shape;401;p83"/>
          <p:cNvSpPr/>
          <p:nvPr/>
        </p:nvSpPr>
        <p:spPr>
          <a:xfrm>
            <a:off x="0" y="-11800"/>
            <a:ext cx="3996600" cy="5155200"/>
          </a:xfrm>
          <a:prstGeom prst="rect">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2" name="Google Shape;402;p83"/>
          <p:cNvSpPr txBox="1"/>
          <p:nvPr>
            <p:ph type="title"/>
          </p:nvPr>
        </p:nvSpPr>
        <p:spPr>
          <a:xfrm>
            <a:off x="457200" y="382825"/>
            <a:ext cx="3135000" cy="1482300"/>
          </a:xfrm>
          <a:prstGeom prst="rect">
            <a:avLst/>
          </a:prstGeom>
          <a:noFill/>
          <a:ln>
            <a:noFill/>
          </a:ln>
        </p:spPr>
        <p:txBody>
          <a:bodyPr anchorCtr="0" anchor="t" bIns="91425" lIns="0" spcFirstLastPara="1" rIns="91425" wrap="square" tIns="91425">
            <a:noAutofit/>
          </a:bodyPr>
          <a:lstStyle>
            <a:lvl1pPr lvl="0" rtl="0" algn="l">
              <a:lnSpc>
                <a:spcPct val="100000"/>
              </a:lnSpc>
              <a:spcBef>
                <a:spcPts val="0"/>
              </a:spcBef>
              <a:spcAft>
                <a:spcPts val="0"/>
              </a:spcAft>
              <a:buSzPts val="2900"/>
              <a:buNone/>
              <a:defRPr sz="2900"/>
            </a:lvl1pPr>
            <a:lvl2pPr lvl="1" rtl="0" algn="l">
              <a:lnSpc>
                <a:spcPct val="100000"/>
              </a:lnSpc>
              <a:spcBef>
                <a:spcPts val="0"/>
              </a:spcBef>
              <a:spcAft>
                <a:spcPts val="0"/>
              </a:spcAft>
              <a:buSzPts val="2900"/>
              <a:buNone/>
              <a:defRPr sz="2900"/>
            </a:lvl2pPr>
            <a:lvl3pPr lvl="2" rtl="0" algn="l">
              <a:lnSpc>
                <a:spcPct val="100000"/>
              </a:lnSpc>
              <a:spcBef>
                <a:spcPts val="0"/>
              </a:spcBef>
              <a:spcAft>
                <a:spcPts val="0"/>
              </a:spcAft>
              <a:buSzPts val="2900"/>
              <a:buNone/>
              <a:defRPr sz="2900"/>
            </a:lvl3pPr>
            <a:lvl4pPr lvl="3" rtl="0" algn="l">
              <a:lnSpc>
                <a:spcPct val="100000"/>
              </a:lnSpc>
              <a:spcBef>
                <a:spcPts val="0"/>
              </a:spcBef>
              <a:spcAft>
                <a:spcPts val="0"/>
              </a:spcAft>
              <a:buSzPts val="2900"/>
              <a:buNone/>
              <a:defRPr sz="2900"/>
            </a:lvl4pPr>
            <a:lvl5pPr lvl="4" rtl="0" algn="l">
              <a:lnSpc>
                <a:spcPct val="100000"/>
              </a:lnSpc>
              <a:spcBef>
                <a:spcPts val="0"/>
              </a:spcBef>
              <a:spcAft>
                <a:spcPts val="0"/>
              </a:spcAft>
              <a:buSzPts val="2900"/>
              <a:buNone/>
              <a:defRPr sz="2900"/>
            </a:lvl5pPr>
            <a:lvl6pPr lvl="5" rtl="0" algn="l">
              <a:lnSpc>
                <a:spcPct val="100000"/>
              </a:lnSpc>
              <a:spcBef>
                <a:spcPts val="0"/>
              </a:spcBef>
              <a:spcAft>
                <a:spcPts val="0"/>
              </a:spcAft>
              <a:buSzPts val="2900"/>
              <a:buNone/>
              <a:defRPr sz="2900"/>
            </a:lvl6pPr>
            <a:lvl7pPr lvl="6" rtl="0" algn="l">
              <a:lnSpc>
                <a:spcPct val="100000"/>
              </a:lnSpc>
              <a:spcBef>
                <a:spcPts val="0"/>
              </a:spcBef>
              <a:spcAft>
                <a:spcPts val="0"/>
              </a:spcAft>
              <a:buSzPts val="2900"/>
              <a:buNone/>
              <a:defRPr sz="2900"/>
            </a:lvl7pPr>
            <a:lvl8pPr lvl="7" rtl="0" algn="l">
              <a:lnSpc>
                <a:spcPct val="100000"/>
              </a:lnSpc>
              <a:spcBef>
                <a:spcPts val="0"/>
              </a:spcBef>
              <a:spcAft>
                <a:spcPts val="0"/>
              </a:spcAft>
              <a:buSzPts val="2900"/>
              <a:buNone/>
              <a:defRPr sz="2900"/>
            </a:lvl8pPr>
            <a:lvl9pPr lvl="8" rtl="0" algn="l">
              <a:lnSpc>
                <a:spcPct val="100000"/>
              </a:lnSpc>
              <a:spcBef>
                <a:spcPts val="0"/>
              </a:spcBef>
              <a:spcAft>
                <a:spcPts val="0"/>
              </a:spcAft>
              <a:buSzPts val="2900"/>
              <a:buNone/>
              <a:defRPr sz="2900"/>
            </a:lvl9pPr>
          </a:lstStyle>
          <a:p/>
        </p:txBody>
      </p:sp>
      <p:sp>
        <p:nvSpPr>
          <p:cNvPr id="403" name="Google Shape;403;p83"/>
          <p:cNvSpPr txBox="1"/>
          <p:nvPr>
            <p:ph idx="1" type="subTitle"/>
          </p:nvPr>
        </p:nvSpPr>
        <p:spPr>
          <a:xfrm>
            <a:off x="457200" y="2017525"/>
            <a:ext cx="3135000" cy="2477400"/>
          </a:xfrm>
          <a:prstGeom prst="rect">
            <a:avLst/>
          </a:prstGeom>
          <a:noFill/>
          <a:ln>
            <a:noFill/>
          </a:ln>
        </p:spPr>
        <p:txBody>
          <a:bodyPr anchorCtr="0" anchor="t" bIns="91425" lIns="0" spcFirstLastPara="1" rIns="91425" wrap="square" tIns="91425">
            <a:noAutofit/>
          </a:bodyPr>
          <a:lstStyle>
            <a:lvl1pPr lvl="0" rtl="0" algn="l">
              <a:lnSpc>
                <a:spcPct val="100000"/>
              </a:lnSpc>
              <a:spcBef>
                <a:spcPts val="0"/>
              </a:spcBef>
              <a:spcAft>
                <a:spcPts val="0"/>
              </a:spcAft>
              <a:buSzPts val="1900"/>
              <a:buNone/>
              <a:defRPr/>
            </a:lvl1pPr>
            <a:lvl2pPr lvl="1" rtl="0" algn="ctr">
              <a:lnSpc>
                <a:spcPct val="100000"/>
              </a:lnSpc>
              <a:spcBef>
                <a:spcPts val="0"/>
              </a:spcBef>
              <a:spcAft>
                <a:spcPts val="0"/>
              </a:spcAft>
              <a:buSzPts val="1900"/>
              <a:buNone/>
              <a:defRPr sz="1900"/>
            </a:lvl2pPr>
            <a:lvl3pPr lvl="2" rtl="0" algn="ctr">
              <a:lnSpc>
                <a:spcPct val="100000"/>
              </a:lnSpc>
              <a:spcBef>
                <a:spcPts val="0"/>
              </a:spcBef>
              <a:spcAft>
                <a:spcPts val="0"/>
              </a:spcAft>
              <a:buSzPts val="1900"/>
              <a:buNone/>
              <a:defRPr sz="1900"/>
            </a:lvl3pPr>
            <a:lvl4pPr lvl="3" rtl="0" algn="ctr">
              <a:lnSpc>
                <a:spcPct val="100000"/>
              </a:lnSpc>
              <a:spcBef>
                <a:spcPts val="0"/>
              </a:spcBef>
              <a:spcAft>
                <a:spcPts val="0"/>
              </a:spcAft>
              <a:buSzPts val="1900"/>
              <a:buNone/>
              <a:defRPr sz="1900"/>
            </a:lvl4pPr>
            <a:lvl5pPr lvl="4" rtl="0" algn="ctr">
              <a:lnSpc>
                <a:spcPct val="100000"/>
              </a:lnSpc>
              <a:spcBef>
                <a:spcPts val="0"/>
              </a:spcBef>
              <a:spcAft>
                <a:spcPts val="0"/>
              </a:spcAft>
              <a:buSzPts val="1900"/>
              <a:buNone/>
              <a:defRPr sz="1900"/>
            </a:lvl5pPr>
            <a:lvl6pPr lvl="5" rtl="0" algn="ctr">
              <a:lnSpc>
                <a:spcPct val="100000"/>
              </a:lnSpc>
              <a:spcBef>
                <a:spcPts val="0"/>
              </a:spcBef>
              <a:spcAft>
                <a:spcPts val="0"/>
              </a:spcAft>
              <a:buSzPts val="1900"/>
              <a:buNone/>
              <a:defRPr sz="1900"/>
            </a:lvl6pPr>
            <a:lvl7pPr lvl="6" rtl="0" algn="ctr">
              <a:lnSpc>
                <a:spcPct val="100000"/>
              </a:lnSpc>
              <a:spcBef>
                <a:spcPts val="0"/>
              </a:spcBef>
              <a:spcAft>
                <a:spcPts val="0"/>
              </a:spcAft>
              <a:buSzPts val="1900"/>
              <a:buNone/>
              <a:defRPr sz="1900"/>
            </a:lvl7pPr>
            <a:lvl8pPr lvl="7" rtl="0" algn="ctr">
              <a:lnSpc>
                <a:spcPct val="100000"/>
              </a:lnSpc>
              <a:spcBef>
                <a:spcPts val="0"/>
              </a:spcBef>
              <a:spcAft>
                <a:spcPts val="0"/>
              </a:spcAft>
              <a:buSzPts val="1900"/>
              <a:buNone/>
              <a:defRPr sz="1900"/>
            </a:lvl8pPr>
            <a:lvl9pPr lvl="8" rtl="0" algn="ctr">
              <a:lnSpc>
                <a:spcPct val="100000"/>
              </a:lnSpc>
              <a:spcBef>
                <a:spcPts val="0"/>
              </a:spcBef>
              <a:spcAft>
                <a:spcPts val="0"/>
              </a:spcAft>
              <a:buSzPts val="1900"/>
              <a:buNone/>
              <a:defRPr sz="1900"/>
            </a:lvl9pPr>
          </a:lstStyle>
          <a:p/>
        </p:txBody>
      </p:sp>
      <p:sp>
        <p:nvSpPr>
          <p:cNvPr id="404" name="Google Shape;404;p8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9pPr>
          </a:lstStyle>
          <a:p>
            <a:pPr indent="0" lvl="0" marL="0" rtl="0" algn="r">
              <a:spcBef>
                <a:spcPts val="0"/>
              </a:spcBef>
              <a:spcAft>
                <a:spcPts val="0"/>
              </a:spcAft>
              <a:buNone/>
            </a:pPr>
            <a:fld id="{00000000-1234-1234-1234-123412341234}" type="slidenum">
              <a:rPr lang="en"/>
              <a:t>‹#›</a:t>
            </a:fld>
            <a:endParaRPr/>
          </a:p>
        </p:txBody>
      </p:sp>
      <p:pic>
        <p:nvPicPr>
          <p:cNvPr id="405" name="Google Shape;405;p83"/>
          <p:cNvPicPr preferRelativeResize="0"/>
          <p:nvPr/>
        </p:nvPicPr>
        <p:blipFill rotWithShape="1">
          <a:blip r:embed="rId2">
            <a:alphaModFix/>
          </a:blip>
          <a:srcRect b="0" l="21466" r="3475" t="0"/>
          <a:stretch/>
        </p:blipFill>
        <p:spPr>
          <a:xfrm>
            <a:off x="3996600" y="0"/>
            <a:ext cx="5147400" cy="5143500"/>
          </a:xfrm>
          <a:prstGeom prst="rect">
            <a:avLst/>
          </a:prstGeom>
          <a:noFill/>
          <a:ln>
            <a:noFill/>
          </a:ln>
        </p:spPr>
      </p:pic>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lementality Promotion">
  <p:cSld name="SECTION_TITLE_AND_DESCRIPTION_1">
    <p:bg>
      <p:bgPr>
        <a:solidFill>
          <a:schemeClr val="lt1"/>
        </a:solidFill>
      </p:bgPr>
    </p:bg>
    <p:spTree>
      <p:nvGrpSpPr>
        <p:cNvPr id="406" name="Shape 406"/>
        <p:cNvGrpSpPr/>
        <p:nvPr/>
      </p:nvGrpSpPr>
      <p:grpSpPr>
        <a:xfrm>
          <a:off x="0" y="0"/>
          <a:ext cx="0" cy="0"/>
          <a:chOff x="0" y="0"/>
          <a:chExt cx="0" cy="0"/>
        </a:xfrm>
      </p:grpSpPr>
      <p:sp>
        <p:nvSpPr>
          <p:cNvPr id="407" name="Google Shape;407;p84"/>
          <p:cNvSpPr/>
          <p:nvPr/>
        </p:nvSpPr>
        <p:spPr>
          <a:xfrm>
            <a:off x="0" y="-11800"/>
            <a:ext cx="3996600" cy="5155200"/>
          </a:xfrm>
          <a:prstGeom prst="rect">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8" name="Google Shape;408;p8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9pPr>
          </a:lstStyle>
          <a:p>
            <a:pPr indent="0" lvl="0" marL="0" rtl="0" algn="r">
              <a:spcBef>
                <a:spcPts val="0"/>
              </a:spcBef>
              <a:spcAft>
                <a:spcPts val="0"/>
              </a:spcAft>
              <a:buNone/>
            </a:pPr>
            <a:fld id="{00000000-1234-1234-1234-123412341234}" type="slidenum">
              <a:rPr lang="en"/>
              <a:t>‹#›</a:t>
            </a:fld>
            <a:endParaRPr/>
          </a:p>
        </p:txBody>
      </p:sp>
      <p:sp>
        <p:nvSpPr>
          <p:cNvPr id="409" name="Google Shape;409;p84"/>
          <p:cNvSpPr txBox="1"/>
          <p:nvPr/>
        </p:nvSpPr>
        <p:spPr>
          <a:xfrm>
            <a:off x="460307" y="384048"/>
            <a:ext cx="3112200" cy="1434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lt1"/>
              </a:buClr>
              <a:buSzPts val="2900"/>
              <a:buFont typeface="Poppins"/>
              <a:buNone/>
            </a:pPr>
            <a:r>
              <a:rPr b="1" i="0" lang="en" sz="2900" u="none" cap="none" strike="noStrike">
                <a:solidFill>
                  <a:schemeClr val="lt1"/>
                </a:solidFill>
                <a:latin typeface="Poppins"/>
                <a:ea typeface="Poppins"/>
                <a:cs typeface="Poppins"/>
                <a:sym typeface="Poppins"/>
              </a:rPr>
              <a:t>Subscribe to Elementality</a:t>
            </a:r>
            <a:endParaRPr b="1" i="0" sz="2900" u="none" cap="none" strike="noStrike">
              <a:solidFill>
                <a:schemeClr val="lt1"/>
              </a:solidFill>
              <a:latin typeface="Poppins"/>
              <a:ea typeface="Poppins"/>
              <a:cs typeface="Poppins"/>
              <a:sym typeface="Poppins"/>
            </a:endParaRPr>
          </a:p>
        </p:txBody>
      </p:sp>
      <p:sp>
        <p:nvSpPr>
          <p:cNvPr id="410" name="Google Shape;410;p84"/>
          <p:cNvSpPr txBox="1"/>
          <p:nvPr/>
        </p:nvSpPr>
        <p:spPr>
          <a:xfrm>
            <a:off x="457200" y="1533311"/>
            <a:ext cx="3136500" cy="1961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accent1"/>
              </a:buClr>
              <a:buSzPts val="1900"/>
              <a:buFont typeface="Poppins"/>
              <a:buNone/>
            </a:pPr>
            <a:r>
              <a:rPr b="0" i="0" lang="en" sz="1900" u="none" cap="none" strike="noStrike">
                <a:solidFill>
                  <a:schemeClr val="lt2"/>
                </a:solidFill>
                <a:latin typeface="Poppins"/>
                <a:ea typeface="Poppins"/>
                <a:cs typeface="Poppins"/>
                <a:sym typeface="Poppins"/>
              </a:rPr>
              <a:t>Enjoy stories, expert interviews, and case studies to help you build a next-gen practice. </a:t>
            </a:r>
            <a:endParaRPr b="0" i="0" sz="1900" u="none" cap="none" strike="noStrike">
              <a:solidFill>
                <a:schemeClr val="lt2"/>
              </a:solidFill>
              <a:latin typeface="Poppins"/>
              <a:ea typeface="Poppins"/>
              <a:cs typeface="Poppins"/>
              <a:sym typeface="Poppins"/>
            </a:endParaRPr>
          </a:p>
        </p:txBody>
      </p:sp>
      <p:pic>
        <p:nvPicPr>
          <p:cNvPr id="411" name="Google Shape;411;p84"/>
          <p:cNvPicPr preferRelativeResize="0"/>
          <p:nvPr/>
        </p:nvPicPr>
        <p:blipFill rotWithShape="1">
          <a:blip r:embed="rId2">
            <a:alphaModFix/>
          </a:blip>
          <a:srcRect b="0" l="0" r="0" t="0"/>
          <a:stretch/>
        </p:blipFill>
        <p:spPr>
          <a:xfrm>
            <a:off x="4361737" y="490879"/>
            <a:ext cx="4519999" cy="4519999"/>
          </a:xfrm>
          <a:prstGeom prst="rect">
            <a:avLst/>
          </a:prstGeom>
          <a:noFill/>
          <a:ln>
            <a:noFill/>
          </a:ln>
        </p:spPr>
      </p:pic>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2" name="Shape 412"/>
        <p:cNvGrpSpPr/>
        <p:nvPr/>
      </p:nvGrpSpPr>
      <p:grpSpPr>
        <a:xfrm>
          <a:off x="0" y="0"/>
          <a:ext cx="0" cy="0"/>
          <a:chOff x="0" y="0"/>
          <a:chExt cx="0" cy="0"/>
        </a:xfrm>
      </p:grpSpPr>
      <p:pic>
        <p:nvPicPr>
          <p:cNvPr id="413" name="Google Shape;413;p85"/>
          <p:cNvPicPr preferRelativeResize="0"/>
          <p:nvPr/>
        </p:nvPicPr>
        <p:blipFill>
          <a:blip r:embed="rId2">
            <a:alphaModFix amt="60000"/>
          </a:blip>
          <a:stretch>
            <a:fillRect/>
          </a:stretch>
        </p:blipFill>
        <p:spPr>
          <a:xfrm>
            <a:off x="738250" y="10"/>
            <a:ext cx="8405746" cy="5143500"/>
          </a:xfrm>
          <a:prstGeom prst="rect">
            <a:avLst/>
          </a:prstGeom>
          <a:noFill/>
          <a:ln>
            <a:noFill/>
          </a:ln>
        </p:spPr>
      </p:pic>
      <p:sp>
        <p:nvSpPr>
          <p:cNvPr id="414" name="Google Shape;414;p85"/>
          <p:cNvSpPr txBox="1"/>
          <p:nvPr>
            <p:ph idx="1" type="body"/>
          </p:nvPr>
        </p:nvSpPr>
        <p:spPr>
          <a:xfrm>
            <a:off x="457200" y="4230575"/>
            <a:ext cx="5998800" cy="605100"/>
          </a:xfrm>
          <a:prstGeom prst="rect">
            <a:avLst/>
          </a:prstGeom>
          <a:noFill/>
          <a:ln>
            <a:noFill/>
          </a:ln>
        </p:spPr>
        <p:txBody>
          <a:bodyPr anchorCtr="0" anchor="ctr" bIns="91425" lIns="0" spcFirstLastPara="1" rIns="91425" wrap="square" tIns="91425">
            <a:noAutofit/>
          </a:bodyPr>
          <a:lstStyle>
            <a:lvl1pPr indent="-228600" lvl="0" marL="457200" rtl="0" algn="l">
              <a:lnSpc>
                <a:spcPct val="100000"/>
              </a:lnSpc>
              <a:spcBef>
                <a:spcPts val="0"/>
              </a:spcBef>
              <a:spcAft>
                <a:spcPts val="0"/>
              </a:spcAft>
              <a:buClr>
                <a:schemeClr val="dk2"/>
              </a:buClr>
              <a:buSzPts val="1700"/>
              <a:buNone/>
              <a:defRPr sz="1500">
                <a:solidFill>
                  <a:schemeClr val="dk2"/>
                </a:solidFill>
              </a:defRPr>
            </a:lvl1pPr>
          </a:lstStyle>
          <a:p/>
        </p:txBody>
      </p:sp>
      <p:sp>
        <p:nvSpPr>
          <p:cNvPr id="415" name="Google Shape;415;p8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9pPr>
          </a:lstStyle>
          <a:p>
            <a:pPr indent="0" lvl="0" marL="0" rtl="0" algn="r">
              <a:spcBef>
                <a:spcPts val="0"/>
              </a:spcBef>
              <a:spcAft>
                <a:spcPts val="0"/>
              </a:spcAft>
              <a:buNone/>
            </a:pPr>
            <a:fld id="{00000000-1234-1234-1234-123412341234}" type="slidenum">
              <a:rPr lang="en"/>
              <a:t>‹#›</a:t>
            </a:fld>
            <a:endParaRPr/>
          </a:p>
        </p:txBody>
      </p:sp>
      <p:pic>
        <p:nvPicPr>
          <p:cNvPr id="416" name="Google Shape;416;p85"/>
          <p:cNvPicPr preferRelativeResize="0"/>
          <p:nvPr/>
        </p:nvPicPr>
        <p:blipFill>
          <a:blip r:embed="rId3">
            <a:alphaModFix/>
          </a:blip>
          <a:stretch>
            <a:fillRect/>
          </a:stretch>
        </p:blipFill>
        <p:spPr>
          <a:xfrm>
            <a:off x="8318972" y="4364150"/>
            <a:ext cx="365760" cy="365760"/>
          </a:xfrm>
          <a:prstGeom prst="rect">
            <a:avLst/>
          </a:prstGeom>
          <a:noFill/>
          <a:ln>
            <a:noFill/>
          </a:ln>
        </p:spPr>
      </p:pic>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 Default">
  <p:cSld name="BIG_NUMBER">
    <p:bg>
      <p:bgPr>
        <a:solidFill>
          <a:schemeClr val="accent1"/>
        </a:solidFill>
      </p:bgPr>
    </p:bg>
    <p:spTree>
      <p:nvGrpSpPr>
        <p:cNvPr id="417" name="Shape 417"/>
        <p:cNvGrpSpPr/>
        <p:nvPr/>
      </p:nvGrpSpPr>
      <p:grpSpPr>
        <a:xfrm>
          <a:off x="0" y="0"/>
          <a:ext cx="0" cy="0"/>
          <a:chOff x="0" y="0"/>
          <a:chExt cx="0" cy="0"/>
        </a:xfrm>
      </p:grpSpPr>
      <p:sp>
        <p:nvSpPr>
          <p:cNvPr id="418" name="Google Shape;418;p86"/>
          <p:cNvSpPr txBox="1"/>
          <p:nvPr>
            <p:ph hasCustomPrompt="1" type="title"/>
          </p:nvPr>
        </p:nvSpPr>
        <p:spPr>
          <a:xfrm>
            <a:off x="685800" y="1380207"/>
            <a:ext cx="5413200" cy="1791300"/>
          </a:xfrm>
          <a:prstGeom prst="rect">
            <a:avLst/>
          </a:prstGeom>
          <a:noFill/>
          <a:ln>
            <a:noFill/>
          </a:ln>
          <a:effectLst>
            <a:outerShdw rotWithShape="0" algn="bl" dir="2700000" dist="76200">
              <a:srgbClr val="000000">
                <a:alpha val="20000"/>
              </a:srgbClr>
            </a:outerShdw>
          </a:effectLst>
        </p:spPr>
        <p:txBody>
          <a:bodyPr anchorCtr="0" anchor="b" bIns="91425" lIns="0" spcFirstLastPara="1" rIns="91425" wrap="square" tIns="91425">
            <a:noAutofit/>
          </a:bodyPr>
          <a:lstStyle>
            <a:lvl1pPr lvl="0" rtl="0" algn="l">
              <a:lnSpc>
                <a:spcPct val="100000"/>
              </a:lnSpc>
              <a:spcBef>
                <a:spcPts val="0"/>
              </a:spcBef>
              <a:spcAft>
                <a:spcPts val="0"/>
              </a:spcAft>
              <a:buClr>
                <a:schemeClr val="dk1"/>
              </a:buClr>
              <a:buSzPts val="12000"/>
              <a:buNone/>
              <a:defRPr sz="12000">
                <a:solidFill>
                  <a:schemeClr val="dk1"/>
                </a:solidFill>
              </a:defRPr>
            </a:lvl1pPr>
            <a:lvl2pPr lvl="1" rtl="0" algn="ctr">
              <a:lnSpc>
                <a:spcPct val="100000"/>
              </a:lnSpc>
              <a:spcBef>
                <a:spcPts val="0"/>
              </a:spcBef>
              <a:spcAft>
                <a:spcPts val="0"/>
              </a:spcAft>
              <a:buSzPts val="12000"/>
              <a:buNone/>
              <a:defRPr sz="12000"/>
            </a:lvl2pPr>
            <a:lvl3pPr lvl="2" rtl="0" algn="ctr">
              <a:lnSpc>
                <a:spcPct val="100000"/>
              </a:lnSpc>
              <a:spcBef>
                <a:spcPts val="0"/>
              </a:spcBef>
              <a:spcAft>
                <a:spcPts val="0"/>
              </a:spcAft>
              <a:buSzPts val="12000"/>
              <a:buNone/>
              <a:defRPr sz="12000"/>
            </a:lvl3pPr>
            <a:lvl4pPr lvl="3" rtl="0" algn="ctr">
              <a:lnSpc>
                <a:spcPct val="100000"/>
              </a:lnSpc>
              <a:spcBef>
                <a:spcPts val="0"/>
              </a:spcBef>
              <a:spcAft>
                <a:spcPts val="0"/>
              </a:spcAft>
              <a:buSzPts val="12000"/>
              <a:buNone/>
              <a:defRPr sz="12000"/>
            </a:lvl4pPr>
            <a:lvl5pPr lvl="4" rtl="0" algn="ctr">
              <a:lnSpc>
                <a:spcPct val="100000"/>
              </a:lnSpc>
              <a:spcBef>
                <a:spcPts val="0"/>
              </a:spcBef>
              <a:spcAft>
                <a:spcPts val="0"/>
              </a:spcAft>
              <a:buSzPts val="12000"/>
              <a:buNone/>
              <a:defRPr sz="12000"/>
            </a:lvl5pPr>
            <a:lvl6pPr lvl="5" rtl="0" algn="ctr">
              <a:lnSpc>
                <a:spcPct val="100000"/>
              </a:lnSpc>
              <a:spcBef>
                <a:spcPts val="0"/>
              </a:spcBef>
              <a:spcAft>
                <a:spcPts val="0"/>
              </a:spcAft>
              <a:buSzPts val="12000"/>
              <a:buNone/>
              <a:defRPr sz="12000"/>
            </a:lvl6pPr>
            <a:lvl7pPr lvl="6" rtl="0" algn="ctr">
              <a:lnSpc>
                <a:spcPct val="100000"/>
              </a:lnSpc>
              <a:spcBef>
                <a:spcPts val="0"/>
              </a:spcBef>
              <a:spcAft>
                <a:spcPts val="0"/>
              </a:spcAft>
              <a:buSzPts val="12000"/>
              <a:buNone/>
              <a:defRPr sz="12000"/>
            </a:lvl7pPr>
            <a:lvl8pPr lvl="7" rtl="0" algn="ctr">
              <a:lnSpc>
                <a:spcPct val="100000"/>
              </a:lnSpc>
              <a:spcBef>
                <a:spcPts val="0"/>
              </a:spcBef>
              <a:spcAft>
                <a:spcPts val="0"/>
              </a:spcAft>
              <a:buSzPts val="12000"/>
              <a:buNone/>
              <a:defRPr sz="12000"/>
            </a:lvl8pPr>
            <a:lvl9pPr lvl="8" rtl="0" algn="ctr">
              <a:lnSpc>
                <a:spcPct val="100000"/>
              </a:lnSpc>
              <a:spcBef>
                <a:spcPts val="0"/>
              </a:spcBef>
              <a:spcAft>
                <a:spcPts val="0"/>
              </a:spcAft>
              <a:buSzPts val="12000"/>
              <a:buNone/>
              <a:defRPr sz="12000"/>
            </a:lvl9pPr>
          </a:lstStyle>
          <a:p>
            <a:r>
              <a:t>xx%</a:t>
            </a:r>
          </a:p>
        </p:txBody>
      </p:sp>
      <p:sp>
        <p:nvSpPr>
          <p:cNvPr id="419" name="Google Shape;419;p86"/>
          <p:cNvSpPr txBox="1"/>
          <p:nvPr>
            <p:ph idx="1" type="body"/>
          </p:nvPr>
        </p:nvSpPr>
        <p:spPr>
          <a:xfrm>
            <a:off x="685800" y="2999825"/>
            <a:ext cx="7772400" cy="1610700"/>
          </a:xfrm>
          <a:prstGeom prst="rect">
            <a:avLst/>
          </a:prstGeom>
          <a:noFill/>
          <a:ln>
            <a:noFill/>
          </a:ln>
        </p:spPr>
        <p:txBody>
          <a:bodyPr anchorCtr="0" anchor="t" bIns="91425" lIns="0" spcFirstLastPara="1" rIns="91425" wrap="square" tIns="91425">
            <a:noAutofit/>
          </a:bodyPr>
          <a:lstStyle>
            <a:lvl1pPr indent="-361950" lvl="0" marL="457200" rtl="0" algn="l">
              <a:lnSpc>
                <a:spcPct val="115000"/>
              </a:lnSpc>
              <a:spcBef>
                <a:spcPts val="0"/>
              </a:spcBef>
              <a:spcAft>
                <a:spcPts val="0"/>
              </a:spcAft>
              <a:buClr>
                <a:schemeClr val="dk1"/>
              </a:buClr>
              <a:buSzPts val="2100"/>
              <a:buChar char="■"/>
              <a:defRPr>
                <a:solidFill>
                  <a:schemeClr val="dk1"/>
                </a:solidFill>
              </a:defRPr>
            </a:lvl1pPr>
            <a:lvl2pPr indent="-342900" lvl="1" marL="914400" rtl="0" algn="l">
              <a:lnSpc>
                <a:spcPct val="115000"/>
              </a:lnSpc>
              <a:spcBef>
                <a:spcPts val="1600"/>
              </a:spcBef>
              <a:spcAft>
                <a:spcPts val="0"/>
              </a:spcAft>
              <a:buClr>
                <a:schemeClr val="dk1"/>
              </a:buClr>
              <a:buSzPts val="1800"/>
              <a:buChar char="■"/>
              <a:defRPr>
                <a:solidFill>
                  <a:schemeClr val="dk1"/>
                </a:solidFill>
              </a:defRPr>
            </a:lvl2pPr>
            <a:lvl3pPr indent="-330200" lvl="2" marL="1371600" rtl="0" algn="l">
              <a:lnSpc>
                <a:spcPct val="115000"/>
              </a:lnSpc>
              <a:spcBef>
                <a:spcPts val="1600"/>
              </a:spcBef>
              <a:spcAft>
                <a:spcPts val="0"/>
              </a:spcAft>
              <a:buClr>
                <a:schemeClr val="dk1"/>
              </a:buClr>
              <a:buSzPts val="1600"/>
              <a:buChar char="■"/>
              <a:defRPr>
                <a:solidFill>
                  <a:schemeClr val="dk1"/>
                </a:solidFill>
              </a:defRPr>
            </a:lvl3pPr>
            <a:lvl4pPr indent="-330200" lvl="3" marL="1828800" rtl="0" algn="l">
              <a:lnSpc>
                <a:spcPct val="115000"/>
              </a:lnSpc>
              <a:spcBef>
                <a:spcPts val="1600"/>
              </a:spcBef>
              <a:spcAft>
                <a:spcPts val="0"/>
              </a:spcAft>
              <a:buClr>
                <a:schemeClr val="dk1"/>
              </a:buClr>
              <a:buSzPts val="1600"/>
              <a:buChar char="■"/>
              <a:defRPr>
                <a:solidFill>
                  <a:schemeClr val="dk1"/>
                </a:solidFill>
              </a:defRPr>
            </a:lvl4pPr>
            <a:lvl5pPr indent="-317500" lvl="4" marL="2286000" rtl="0" algn="l">
              <a:lnSpc>
                <a:spcPct val="115000"/>
              </a:lnSpc>
              <a:spcBef>
                <a:spcPts val="1600"/>
              </a:spcBef>
              <a:spcAft>
                <a:spcPts val="0"/>
              </a:spcAft>
              <a:buClr>
                <a:schemeClr val="dk1"/>
              </a:buClr>
              <a:buSzPts val="1400"/>
              <a:buChar char="■"/>
              <a:defRPr>
                <a:solidFill>
                  <a:schemeClr val="dk1"/>
                </a:solidFill>
              </a:defRPr>
            </a:lvl5pPr>
            <a:lvl6pPr indent="-317500" lvl="5" marL="2743200" rtl="0" algn="l">
              <a:lnSpc>
                <a:spcPct val="115000"/>
              </a:lnSpc>
              <a:spcBef>
                <a:spcPts val="1600"/>
              </a:spcBef>
              <a:spcAft>
                <a:spcPts val="0"/>
              </a:spcAft>
              <a:buClr>
                <a:schemeClr val="dk1"/>
              </a:buClr>
              <a:buSzPts val="1400"/>
              <a:buChar char="■"/>
              <a:defRPr>
                <a:solidFill>
                  <a:schemeClr val="dk1"/>
                </a:solidFill>
              </a:defRPr>
            </a:lvl6pPr>
            <a:lvl7pPr indent="-304800" lvl="6" marL="3200400" rtl="0" algn="l">
              <a:lnSpc>
                <a:spcPct val="115000"/>
              </a:lnSpc>
              <a:spcBef>
                <a:spcPts val="1600"/>
              </a:spcBef>
              <a:spcAft>
                <a:spcPts val="0"/>
              </a:spcAft>
              <a:buClr>
                <a:schemeClr val="dk1"/>
              </a:buClr>
              <a:buSzPts val="1200"/>
              <a:buChar char="■"/>
              <a:defRPr>
                <a:solidFill>
                  <a:schemeClr val="dk1"/>
                </a:solidFill>
              </a:defRPr>
            </a:lvl7pPr>
            <a:lvl8pPr indent="-304800" lvl="7" marL="3657600" rtl="0" algn="l">
              <a:lnSpc>
                <a:spcPct val="115000"/>
              </a:lnSpc>
              <a:spcBef>
                <a:spcPts val="1600"/>
              </a:spcBef>
              <a:spcAft>
                <a:spcPts val="0"/>
              </a:spcAft>
              <a:buClr>
                <a:schemeClr val="dk1"/>
              </a:buClr>
              <a:buSzPts val="1200"/>
              <a:buChar char="■"/>
              <a:defRPr>
                <a:solidFill>
                  <a:schemeClr val="dk1"/>
                </a:solidFill>
              </a:defRPr>
            </a:lvl8pPr>
            <a:lvl9pPr indent="-304800" lvl="8" marL="4114800" rtl="0" algn="l">
              <a:lnSpc>
                <a:spcPct val="115000"/>
              </a:lnSpc>
              <a:spcBef>
                <a:spcPts val="1600"/>
              </a:spcBef>
              <a:spcAft>
                <a:spcPts val="1600"/>
              </a:spcAft>
              <a:buClr>
                <a:schemeClr val="dk1"/>
              </a:buClr>
              <a:buSzPts val="1200"/>
              <a:buChar char="■"/>
              <a:defRPr>
                <a:solidFill>
                  <a:schemeClr val="dk1"/>
                </a:solidFill>
              </a:defRPr>
            </a:lvl9pPr>
          </a:lstStyle>
          <a:p/>
        </p:txBody>
      </p:sp>
      <p:sp>
        <p:nvSpPr>
          <p:cNvPr id="420" name="Google Shape;420;p8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 Alternate">
  <p:cSld name="BIG_NUMBER_1">
    <p:spTree>
      <p:nvGrpSpPr>
        <p:cNvPr id="421" name="Shape 421"/>
        <p:cNvGrpSpPr/>
        <p:nvPr/>
      </p:nvGrpSpPr>
      <p:grpSpPr>
        <a:xfrm>
          <a:off x="0" y="0"/>
          <a:ext cx="0" cy="0"/>
          <a:chOff x="0" y="0"/>
          <a:chExt cx="0" cy="0"/>
        </a:xfrm>
      </p:grpSpPr>
      <p:pic>
        <p:nvPicPr>
          <p:cNvPr id="422" name="Google Shape;422;p87"/>
          <p:cNvPicPr preferRelativeResize="0"/>
          <p:nvPr/>
        </p:nvPicPr>
        <p:blipFill>
          <a:blip r:embed="rId2">
            <a:alphaModFix amt="60000"/>
          </a:blip>
          <a:stretch>
            <a:fillRect/>
          </a:stretch>
        </p:blipFill>
        <p:spPr>
          <a:xfrm>
            <a:off x="738250" y="10"/>
            <a:ext cx="8405746" cy="5143500"/>
          </a:xfrm>
          <a:prstGeom prst="rect">
            <a:avLst/>
          </a:prstGeom>
          <a:noFill/>
          <a:ln>
            <a:noFill/>
          </a:ln>
        </p:spPr>
      </p:pic>
      <p:sp>
        <p:nvSpPr>
          <p:cNvPr id="423" name="Google Shape;423;p87"/>
          <p:cNvSpPr txBox="1"/>
          <p:nvPr>
            <p:ph type="title"/>
          </p:nvPr>
        </p:nvSpPr>
        <p:spPr>
          <a:xfrm>
            <a:off x="685800" y="1380207"/>
            <a:ext cx="5413200" cy="1791300"/>
          </a:xfrm>
          <a:prstGeom prst="rect">
            <a:avLst/>
          </a:prstGeom>
          <a:noFill/>
          <a:ln>
            <a:noFill/>
          </a:ln>
          <a:effectLst>
            <a:outerShdw rotWithShape="0" algn="bl" dir="2700000" dist="76200">
              <a:schemeClr val="lt1">
                <a:alpha val="20000"/>
              </a:schemeClr>
            </a:outerShdw>
          </a:effectLst>
        </p:spPr>
        <p:txBody>
          <a:bodyPr anchorCtr="0" anchor="b" bIns="91425" lIns="0" spcFirstLastPara="1" rIns="91425" wrap="square" tIns="91425">
            <a:noAutofit/>
          </a:bodyPr>
          <a:lstStyle>
            <a:lvl1pPr lvl="0" rtl="0" algn="l">
              <a:lnSpc>
                <a:spcPct val="100000"/>
              </a:lnSpc>
              <a:spcBef>
                <a:spcPts val="0"/>
              </a:spcBef>
              <a:spcAft>
                <a:spcPts val="0"/>
              </a:spcAft>
              <a:buSzPts val="12000"/>
              <a:buNone/>
              <a:defRPr sz="12000"/>
            </a:lvl1pPr>
            <a:lvl2pPr lvl="1" rtl="0" algn="ctr">
              <a:lnSpc>
                <a:spcPct val="100000"/>
              </a:lnSpc>
              <a:spcBef>
                <a:spcPts val="0"/>
              </a:spcBef>
              <a:spcAft>
                <a:spcPts val="0"/>
              </a:spcAft>
              <a:buSzPts val="12000"/>
              <a:buNone/>
              <a:defRPr sz="12000"/>
            </a:lvl2pPr>
            <a:lvl3pPr lvl="2" rtl="0" algn="ctr">
              <a:lnSpc>
                <a:spcPct val="100000"/>
              </a:lnSpc>
              <a:spcBef>
                <a:spcPts val="0"/>
              </a:spcBef>
              <a:spcAft>
                <a:spcPts val="0"/>
              </a:spcAft>
              <a:buSzPts val="12000"/>
              <a:buNone/>
              <a:defRPr sz="12000"/>
            </a:lvl3pPr>
            <a:lvl4pPr lvl="3" rtl="0" algn="ctr">
              <a:lnSpc>
                <a:spcPct val="100000"/>
              </a:lnSpc>
              <a:spcBef>
                <a:spcPts val="0"/>
              </a:spcBef>
              <a:spcAft>
                <a:spcPts val="0"/>
              </a:spcAft>
              <a:buSzPts val="12000"/>
              <a:buNone/>
              <a:defRPr sz="12000"/>
            </a:lvl4pPr>
            <a:lvl5pPr lvl="4" rtl="0" algn="ctr">
              <a:lnSpc>
                <a:spcPct val="100000"/>
              </a:lnSpc>
              <a:spcBef>
                <a:spcPts val="0"/>
              </a:spcBef>
              <a:spcAft>
                <a:spcPts val="0"/>
              </a:spcAft>
              <a:buSzPts val="12000"/>
              <a:buNone/>
              <a:defRPr sz="12000"/>
            </a:lvl5pPr>
            <a:lvl6pPr lvl="5" rtl="0" algn="ctr">
              <a:lnSpc>
                <a:spcPct val="100000"/>
              </a:lnSpc>
              <a:spcBef>
                <a:spcPts val="0"/>
              </a:spcBef>
              <a:spcAft>
                <a:spcPts val="0"/>
              </a:spcAft>
              <a:buSzPts val="12000"/>
              <a:buNone/>
              <a:defRPr sz="12000"/>
            </a:lvl6pPr>
            <a:lvl7pPr lvl="6" rtl="0" algn="ctr">
              <a:lnSpc>
                <a:spcPct val="100000"/>
              </a:lnSpc>
              <a:spcBef>
                <a:spcPts val="0"/>
              </a:spcBef>
              <a:spcAft>
                <a:spcPts val="0"/>
              </a:spcAft>
              <a:buSzPts val="12000"/>
              <a:buNone/>
              <a:defRPr sz="12000"/>
            </a:lvl7pPr>
            <a:lvl8pPr lvl="7" rtl="0" algn="ctr">
              <a:lnSpc>
                <a:spcPct val="100000"/>
              </a:lnSpc>
              <a:spcBef>
                <a:spcPts val="0"/>
              </a:spcBef>
              <a:spcAft>
                <a:spcPts val="0"/>
              </a:spcAft>
              <a:buSzPts val="12000"/>
              <a:buNone/>
              <a:defRPr sz="12000"/>
            </a:lvl8pPr>
            <a:lvl9pPr lvl="8" rtl="0" algn="ctr">
              <a:lnSpc>
                <a:spcPct val="100000"/>
              </a:lnSpc>
              <a:spcBef>
                <a:spcPts val="0"/>
              </a:spcBef>
              <a:spcAft>
                <a:spcPts val="0"/>
              </a:spcAft>
              <a:buSzPts val="12000"/>
              <a:buNone/>
              <a:defRPr sz="12000"/>
            </a:lvl9pPr>
          </a:lstStyle>
          <a:p/>
        </p:txBody>
      </p:sp>
      <p:sp>
        <p:nvSpPr>
          <p:cNvPr id="424" name="Google Shape;424;p87"/>
          <p:cNvSpPr txBox="1"/>
          <p:nvPr>
            <p:ph idx="1" type="body"/>
          </p:nvPr>
        </p:nvSpPr>
        <p:spPr>
          <a:xfrm>
            <a:off x="685800" y="2999825"/>
            <a:ext cx="7772400" cy="1610700"/>
          </a:xfrm>
          <a:prstGeom prst="rect">
            <a:avLst/>
          </a:prstGeom>
          <a:noFill/>
          <a:ln>
            <a:noFill/>
          </a:ln>
        </p:spPr>
        <p:txBody>
          <a:bodyPr anchorCtr="0" anchor="t" bIns="91425" lIns="0" spcFirstLastPara="1" rIns="91425" wrap="square" tIns="91425">
            <a:noAutofit/>
          </a:bodyPr>
          <a:lstStyle>
            <a:lvl1pPr indent="-361950" lvl="0" marL="457200" rtl="0" algn="l">
              <a:lnSpc>
                <a:spcPct val="115000"/>
              </a:lnSpc>
              <a:spcBef>
                <a:spcPts val="0"/>
              </a:spcBef>
              <a:spcAft>
                <a:spcPts val="0"/>
              </a:spcAft>
              <a:buSzPts val="2100"/>
              <a:buChar char="■"/>
              <a:defRPr/>
            </a:lvl1pPr>
            <a:lvl2pPr indent="-342900" lvl="1" marL="914400" rtl="0" algn="l">
              <a:lnSpc>
                <a:spcPct val="115000"/>
              </a:lnSpc>
              <a:spcBef>
                <a:spcPts val="1600"/>
              </a:spcBef>
              <a:spcAft>
                <a:spcPts val="0"/>
              </a:spcAft>
              <a:buSzPts val="1800"/>
              <a:buChar char="■"/>
              <a:defRPr/>
            </a:lvl2pPr>
            <a:lvl3pPr indent="-330200" lvl="2" marL="1371600" rtl="0" algn="l">
              <a:lnSpc>
                <a:spcPct val="115000"/>
              </a:lnSpc>
              <a:spcBef>
                <a:spcPts val="1600"/>
              </a:spcBef>
              <a:spcAft>
                <a:spcPts val="0"/>
              </a:spcAft>
              <a:buSzPts val="1600"/>
              <a:buChar char="■"/>
              <a:defRPr/>
            </a:lvl3pPr>
            <a:lvl4pPr indent="-330200" lvl="3" marL="1828800" rtl="0" algn="l">
              <a:lnSpc>
                <a:spcPct val="115000"/>
              </a:lnSpc>
              <a:spcBef>
                <a:spcPts val="1600"/>
              </a:spcBef>
              <a:spcAft>
                <a:spcPts val="0"/>
              </a:spcAft>
              <a:buSzPts val="1600"/>
              <a:buChar char="■"/>
              <a:defRPr/>
            </a:lvl4pPr>
            <a:lvl5pPr indent="-317500" lvl="4" marL="2286000" rtl="0" algn="l">
              <a:lnSpc>
                <a:spcPct val="115000"/>
              </a:lnSpc>
              <a:spcBef>
                <a:spcPts val="1600"/>
              </a:spcBef>
              <a:spcAft>
                <a:spcPts val="0"/>
              </a:spcAft>
              <a:buSzPts val="1400"/>
              <a:buChar char="■"/>
              <a:defRPr/>
            </a:lvl5pPr>
            <a:lvl6pPr indent="-317500" lvl="5" marL="2743200" rtl="0" algn="l">
              <a:lnSpc>
                <a:spcPct val="115000"/>
              </a:lnSpc>
              <a:spcBef>
                <a:spcPts val="1600"/>
              </a:spcBef>
              <a:spcAft>
                <a:spcPts val="0"/>
              </a:spcAft>
              <a:buSzPts val="1400"/>
              <a:buChar char="■"/>
              <a:defRPr/>
            </a:lvl6pPr>
            <a:lvl7pPr indent="-304800" lvl="6" marL="3200400" rtl="0" algn="l">
              <a:lnSpc>
                <a:spcPct val="115000"/>
              </a:lnSpc>
              <a:spcBef>
                <a:spcPts val="1600"/>
              </a:spcBef>
              <a:spcAft>
                <a:spcPts val="0"/>
              </a:spcAft>
              <a:buSzPts val="1200"/>
              <a:buChar char="■"/>
              <a:defRPr/>
            </a:lvl7pPr>
            <a:lvl8pPr indent="-304800" lvl="7" marL="3657600" rtl="0" algn="l">
              <a:lnSpc>
                <a:spcPct val="115000"/>
              </a:lnSpc>
              <a:spcBef>
                <a:spcPts val="1600"/>
              </a:spcBef>
              <a:spcAft>
                <a:spcPts val="0"/>
              </a:spcAft>
              <a:buSzPts val="1200"/>
              <a:buChar char="■"/>
              <a:defRPr/>
            </a:lvl8pPr>
            <a:lvl9pPr indent="-304800" lvl="8" marL="4114800" rtl="0" algn="l">
              <a:lnSpc>
                <a:spcPct val="115000"/>
              </a:lnSpc>
              <a:spcBef>
                <a:spcPts val="1600"/>
              </a:spcBef>
              <a:spcAft>
                <a:spcPts val="1600"/>
              </a:spcAft>
              <a:buSzPts val="1200"/>
              <a:buChar char="■"/>
              <a:defRPr/>
            </a:lvl9pPr>
          </a:lstStyle>
          <a:p/>
        </p:txBody>
      </p:sp>
      <p:sp>
        <p:nvSpPr>
          <p:cNvPr id="425" name="Google Shape;425;p8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9pPr>
          </a:lstStyle>
          <a:p>
            <a:pPr indent="0" lvl="0" marL="0" rtl="0" algn="r">
              <a:spcBef>
                <a:spcPts val="0"/>
              </a:spcBef>
              <a:spcAft>
                <a:spcPts val="0"/>
              </a:spcAft>
              <a:buNone/>
            </a:pPr>
            <a:fld id="{00000000-1234-1234-1234-123412341234}" type="slidenum">
              <a:rPr lang="en"/>
              <a:t>‹#›</a:t>
            </a:fld>
            <a:endParaRPr/>
          </a:p>
        </p:txBody>
      </p:sp>
      <p:pic>
        <p:nvPicPr>
          <p:cNvPr id="426" name="Google Shape;426;p87"/>
          <p:cNvPicPr preferRelativeResize="0"/>
          <p:nvPr/>
        </p:nvPicPr>
        <p:blipFill>
          <a:blip r:embed="rId3">
            <a:alphaModFix/>
          </a:blip>
          <a:stretch>
            <a:fillRect/>
          </a:stretch>
        </p:blipFill>
        <p:spPr>
          <a:xfrm>
            <a:off x="8318972" y="4364150"/>
            <a:ext cx="365760" cy="365760"/>
          </a:xfrm>
          <a:prstGeom prst="rect">
            <a:avLst/>
          </a:prstGeom>
          <a:noFill/>
          <a:ln>
            <a:noFill/>
          </a:ln>
        </p:spPr>
      </p:pic>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 Retirement Accounts">
  <p:cSld name="BIG_NUMBER_1_1">
    <p:bg>
      <p:bgPr>
        <a:solidFill>
          <a:schemeClr val="accent2"/>
        </a:solidFill>
      </p:bgPr>
    </p:bg>
    <p:spTree>
      <p:nvGrpSpPr>
        <p:cNvPr id="427" name="Shape 427"/>
        <p:cNvGrpSpPr/>
        <p:nvPr/>
      </p:nvGrpSpPr>
      <p:grpSpPr>
        <a:xfrm>
          <a:off x="0" y="0"/>
          <a:ext cx="0" cy="0"/>
          <a:chOff x="0" y="0"/>
          <a:chExt cx="0" cy="0"/>
        </a:xfrm>
      </p:grpSpPr>
      <p:sp>
        <p:nvSpPr>
          <p:cNvPr id="428" name="Google Shape;428;p88"/>
          <p:cNvSpPr txBox="1"/>
          <p:nvPr>
            <p:ph type="title"/>
          </p:nvPr>
        </p:nvSpPr>
        <p:spPr>
          <a:xfrm>
            <a:off x="685800" y="1380207"/>
            <a:ext cx="5413200" cy="1791300"/>
          </a:xfrm>
          <a:prstGeom prst="rect">
            <a:avLst/>
          </a:prstGeom>
          <a:noFill/>
          <a:ln>
            <a:noFill/>
          </a:ln>
          <a:effectLst>
            <a:outerShdw rotWithShape="0" algn="bl" dir="2700000" dist="76200">
              <a:schemeClr val="dk1">
                <a:alpha val="20000"/>
              </a:schemeClr>
            </a:outerShdw>
          </a:effectLst>
        </p:spPr>
        <p:txBody>
          <a:bodyPr anchorCtr="0" anchor="b" bIns="91425" lIns="0" spcFirstLastPara="1" rIns="91425" wrap="square" tIns="91425">
            <a:noAutofit/>
          </a:bodyPr>
          <a:lstStyle>
            <a:lvl1pPr lvl="0" rtl="0" algn="l">
              <a:lnSpc>
                <a:spcPct val="100000"/>
              </a:lnSpc>
              <a:spcBef>
                <a:spcPts val="0"/>
              </a:spcBef>
              <a:spcAft>
                <a:spcPts val="0"/>
              </a:spcAft>
              <a:buClr>
                <a:schemeClr val="dk1"/>
              </a:buClr>
              <a:buSzPts val="12000"/>
              <a:buNone/>
              <a:defRPr sz="12000">
                <a:solidFill>
                  <a:schemeClr val="dk1"/>
                </a:solidFill>
              </a:defRPr>
            </a:lvl1pPr>
            <a:lvl2pPr lvl="1" rtl="0" algn="ctr">
              <a:lnSpc>
                <a:spcPct val="100000"/>
              </a:lnSpc>
              <a:spcBef>
                <a:spcPts val="0"/>
              </a:spcBef>
              <a:spcAft>
                <a:spcPts val="0"/>
              </a:spcAft>
              <a:buSzPts val="12000"/>
              <a:buNone/>
              <a:defRPr sz="12000"/>
            </a:lvl2pPr>
            <a:lvl3pPr lvl="2" rtl="0" algn="ctr">
              <a:lnSpc>
                <a:spcPct val="100000"/>
              </a:lnSpc>
              <a:spcBef>
                <a:spcPts val="0"/>
              </a:spcBef>
              <a:spcAft>
                <a:spcPts val="0"/>
              </a:spcAft>
              <a:buSzPts val="12000"/>
              <a:buNone/>
              <a:defRPr sz="12000"/>
            </a:lvl3pPr>
            <a:lvl4pPr lvl="3" rtl="0" algn="ctr">
              <a:lnSpc>
                <a:spcPct val="100000"/>
              </a:lnSpc>
              <a:spcBef>
                <a:spcPts val="0"/>
              </a:spcBef>
              <a:spcAft>
                <a:spcPts val="0"/>
              </a:spcAft>
              <a:buSzPts val="12000"/>
              <a:buNone/>
              <a:defRPr sz="12000"/>
            </a:lvl4pPr>
            <a:lvl5pPr lvl="4" rtl="0" algn="ctr">
              <a:lnSpc>
                <a:spcPct val="100000"/>
              </a:lnSpc>
              <a:spcBef>
                <a:spcPts val="0"/>
              </a:spcBef>
              <a:spcAft>
                <a:spcPts val="0"/>
              </a:spcAft>
              <a:buSzPts val="12000"/>
              <a:buNone/>
              <a:defRPr sz="12000"/>
            </a:lvl5pPr>
            <a:lvl6pPr lvl="5" rtl="0" algn="ctr">
              <a:lnSpc>
                <a:spcPct val="100000"/>
              </a:lnSpc>
              <a:spcBef>
                <a:spcPts val="0"/>
              </a:spcBef>
              <a:spcAft>
                <a:spcPts val="0"/>
              </a:spcAft>
              <a:buSzPts val="12000"/>
              <a:buNone/>
              <a:defRPr sz="12000"/>
            </a:lvl6pPr>
            <a:lvl7pPr lvl="6" rtl="0" algn="ctr">
              <a:lnSpc>
                <a:spcPct val="100000"/>
              </a:lnSpc>
              <a:spcBef>
                <a:spcPts val="0"/>
              </a:spcBef>
              <a:spcAft>
                <a:spcPts val="0"/>
              </a:spcAft>
              <a:buSzPts val="12000"/>
              <a:buNone/>
              <a:defRPr sz="12000"/>
            </a:lvl7pPr>
            <a:lvl8pPr lvl="7" rtl="0" algn="ctr">
              <a:lnSpc>
                <a:spcPct val="100000"/>
              </a:lnSpc>
              <a:spcBef>
                <a:spcPts val="0"/>
              </a:spcBef>
              <a:spcAft>
                <a:spcPts val="0"/>
              </a:spcAft>
              <a:buSzPts val="12000"/>
              <a:buNone/>
              <a:defRPr sz="12000"/>
            </a:lvl8pPr>
            <a:lvl9pPr lvl="8" rtl="0" algn="ctr">
              <a:lnSpc>
                <a:spcPct val="100000"/>
              </a:lnSpc>
              <a:spcBef>
                <a:spcPts val="0"/>
              </a:spcBef>
              <a:spcAft>
                <a:spcPts val="0"/>
              </a:spcAft>
              <a:buSzPts val="12000"/>
              <a:buNone/>
              <a:defRPr sz="12000"/>
            </a:lvl9pPr>
          </a:lstStyle>
          <a:p/>
        </p:txBody>
      </p:sp>
      <p:sp>
        <p:nvSpPr>
          <p:cNvPr id="429" name="Google Shape;429;p88"/>
          <p:cNvSpPr txBox="1"/>
          <p:nvPr>
            <p:ph idx="1" type="body"/>
          </p:nvPr>
        </p:nvSpPr>
        <p:spPr>
          <a:xfrm>
            <a:off x="685800" y="2999825"/>
            <a:ext cx="7772400" cy="1610700"/>
          </a:xfrm>
          <a:prstGeom prst="rect">
            <a:avLst/>
          </a:prstGeom>
          <a:noFill/>
          <a:ln>
            <a:noFill/>
          </a:ln>
        </p:spPr>
        <p:txBody>
          <a:bodyPr anchorCtr="0" anchor="t" bIns="91425" lIns="0" spcFirstLastPara="1" rIns="91425" wrap="square" tIns="91425">
            <a:noAutofit/>
          </a:bodyPr>
          <a:lstStyle>
            <a:lvl1pPr indent="-361950" lvl="0" marL="457200" rtl="0" algn="l">
              <a:lnSpc>
                <a:spcPct val="115000"/>
              </a:lnSpc>
              <a:spcBef>
                <a:spcPts val="0"/>
              </a:spcBef>
              <a:spcAft>
                <a:spcPts val="0"/>
              </a:spcAft>
              <a:buClr>
                <a:schemeClr val="dk1"/>
              </a:buClr>
              <a:buSzPts val="2100"/>
              <a:buChar char="■"/>
              <a:defRPr>
                <a:solidFill>
                  <a:schemeClr val="dk1"/>
                </a:solidFill>
              </a:defRPr>
            </a:lvl1pPr>
            <a:lvl2pPr indent="-342900" lvl="1" marL="914400" rtl="0" algn="l">
              <a:lnSpc>
                <a:spcPct val="115000"/>
              </a:lnSpc>
              <a:spcBef>
                <a:spcPts val="1600"/>
              </a:spcBef>
              <a:spcAft>
                <a:spcPts val="0"/>
              </a:spcAft>
              <a:buClr>
                <a:schemeClr val="dk1"/>
              </a:buClr>
              <a:buSzPts val="1800"/>
              <a:buChar char="■"/>
              <a:defRPr>
                <a:solidFill>
                  <a:schemeClr val="dk1"/>
                </a:solidFill>
              </a:defRPr>
            </a:lvl2pPr>
            <a:lvl3pPr indent="-330200" lvl="2" marL="1371600" rtl="0" algn="l">
              <a:lnSpc>
                <a:spcPct val="115000"/>
              </a:lnSpc>
              <a:spcBef>
                <a:spcPts val="1600"/>
              </a:spcBef>
              <a:spcAft>
                <a:spcPts val="0"/>
              </a:spcAft>
              <a:buClr>
                <a:schemeClr val="dk1"/>
              </a:buClr>
              <a:buSzPts val="1600"/>
              <a:buChar char="■"/>
              <a:defRPr>
                <a:solidFill>
                  <a:schemeClr val="dk1"/>
                </a:solidFill>
              </a:defRPr>
            </a:lvl3pPr>
            <a:lvl4pPr indent="-330200" lvl="3" marL="1828800" rtl="0" algn="l">
              <a:lnSpc>
                <a:spcPct val="115000"/>
              </a:lnSpc>
              <a:spcBef>
                <a:spcPts val="1600"/>
              </a:spcBef>
              <a:spcAft>
                <a:spcPts val="0"/>
              </a:spcAft>
              <a:buClr>
                <a:schemeClr val="dk1"/>
              </a:buClr>
              <a:buSzPts val="1600"/>
              <a:buChar char="■"/>
              <a:defRPr>
                <a:solidFill>
                  <a:schemeClr val="dk1"/>
                </a:solidFill>
              </a:defRPr>
            </a:lvl4pPr>
            <a:lvl5pPr indent="-317500" lvl="4" marL="2286000" rtl="0" algn="l">
              <a:lnSpc>
                <a:spcPct val="115000"/>
              </a:lnSpc>
              <a:spcBef>
                <a:spcPts val="1600"/>
              </a:spcBef>
              <a:spcAft>
                <a:spcPts val="0"/>
              </a:spcAft>
              <a:buClr>
                <a:schemeClr val="dk1"/>
              </a:buClr>
              <a:buSzPts val="1400"/>
              <a:buChar char="■"/>
              <a:defRPr>
                <a:solidFill>
                  <a:schemeClr val="dk1"/>
                </a:solidFill>
              </a:defRPr>
            </a:lvl5pPr>
            <a:lvl6pPr indent="-317500" lvl="5" marL="2743200" rtl="0" algn="l">
              <a:lnSpc>
                <a:spcPct val="115000"/>
              </a:lnSpc>
              <a:spcBef>
                <a:spcPts val="1600"/>
              </a:spcBef>
              <a:spcAft>
                <a:spcPts val="0"/>
              </a:spcAft>
              <a:buClr>
                <a:schemeClr val="dk1"/>
              </a:buClr>
              <a:buSzPts val="1400"/>
              <a:buChar char="■"/>
              <a:defRPr>
                <a:solidFill>
                  <a:schemeClr val="dk1"/>
                </a:solidFill>
              </a:defRPr>
            </a:lvl6pPr>
            <a:lvl7pPr indent="-304800" lvl="6" marL="3200400" rtl="0" algn="l">
              <a:lnSpc>
                <a:spcPct val="115000"/>
              </a:lnSpc>
              <a:spcBef>
                <a:spcPts val="1600"/>
              </a:spcBef>
              <a:spcAft>
                <a:spcPts val="0"/>
              </a:spcAft>
              <a:buClr>
                <a:schemeClr val="dk1"/>
              </a:buClr>
              <a:buSzPts val="1200"/>
              <a:buChar char="■"/>
              <a:defRPr>
                <a:solidFill>
                  <a:schemeClr val="dk1"/>
                </a:solidFill>
              </a:defRPr>
            </a:lvl7pPr>
            <a:lvl8pPr indent="-304800" lvl="7" marL="3657600" rtl="0" algn="l">
              <a:lnSpc>
                <a:spcPct val="115000"/>
              </a:lnSpc>
              <a:spcBef>
                <a:spcPts val="1600"/>
              </a:spcBef>
              <a:spcAft>
                <a:spcPts val="0"/>
              </a:spcAft>
              <a:buClr>
                <a:schemeClr val="dk1"/>
              </a:buClr>
              <a:buSzPts val="1200"/>
              <a:buChar char="■"/>
              <a:defRPr>
                <a:solidFill>
                  <a:schemeClr val="dk1"/>
                </a:solidFill>
              </a:defRPr>
            </a:lvl8pPr>
            <a:lvl9pPr indent="-304800" lvl="8" marL="4114800" rtl="0" algn="l">
              <a:lnSpc>
                <a:spcPct val="115000"/>
              </a:lnSpc>
              <a:spcBef>
                <a:spcPts val="1600"/>
              </a:spcBef>
              <a:spcAft>
                <a:spcPts val="1600"/>
              </a:spcAft>
              <a:buClr>
                <a:schemeClr val="dk1"/>
              </a:buClr>
              <a:buSzPts val="1200"/>
              <a:buChar char="■"/>
              <a:defRPr>
                <a:solidFill>
                  <a:schemeClr val="dk1"/>
                </a:solidFill>
              </a:defRPr>
            </a:lvl9pPr>
          </a:lstStyle>
          <a:p/>
        </p:txBody>
      </p:sp>
      <p:sp>
        <p:nvSpPr>
          <p:cNvPr id="430" name="Google Shape;430;p8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 Spending">
  <p:cSld name="BIG_NUMBER_1_1_1">
    <p:bg>
      <p:bgPr>
        <a:solidFill>
          <a:schemeClr val="accent3"/>
        </a:solidFill>
      </p:bgPr>
    </p:bg>
    <p:spTree>
      <p:nvGrpSpPr>
        <p:cNvPr id="431" name="Shape 431"/>
        <p:cNvGrpSpPr/>
        <p:nvPr/>
      </p:nvGrpSpPr>
      <p:grpSpPr>
        <a:xfrm>
          <a:off x="0" y="0"/>
          <a:ext cx="0" cy="0"/>
          <a:chOff x="0" y="0"/>
          <a:chExt cx="0" cy="0"/>
        </a:xfrm>
      </p:grpSpPr>
      <p:sp>
        <p:nvSpPr>
          <p:cNvPr id="432" name="Google Shape;432;p89"/>
          <p:cNvSpPr txBox="1"/>
          <p:nvPr>
            <p:ph type="title"/>
          </p:nvPr>
        </p:nvSpPr>
        <p:spPr>
          <a:xfrm>
            <a:off x="685800" y="1380207"/>
            <a:ext cx="5413200" cy="1791300"/>
          </a:xfrm>
          <a:prstGeom prst="rect">
            <a:avLst/>
          </a:prstGeom>
          <a:noFill/>
          <a:ln>
            <a:noFill/>
          </a:ln>
          <a:effectLst>
            <a:outerShdw rotWithShape="0" algn="bl" dir="2700000" dist="76200">
              <a:schemeClr val="dk1">
                <a:alpha val="20000"/>
              </a:schemeClr>
            </a:outerShdw>
          </a:effectLst>
        </p:spPr>
        <p:txBody>
          <a:bodyPr anchorCtr="0" anchor="b" bIns="91425" lIns="0" spcFirstLastPara="1" rIns="91425" wrap="square" tIns="91425">
            <a:noAutofit/>
          </a:bodyPr>
          <a:lstStyle>
            <a:lvl1pPr lvl="0" rtl="0" algn="l">
              <a:lnSpc>
                <a:spcPct val="100000"/>
              </a:lnSpc>
              <a:spcBef>
                <a:spcPts val="0"/>
              </a:spcBef>
              <a:spcAft>
                <a:spcPts val="0"/>
              </a:spcAft>
              <a:buClr>
                <a:schemeClr val="dk1"/>
              </a:buClr>
              <a:buSzPts val="12000"/>
              <a:buNone/>
              <a:defRPr sz="12000">
                <a:solidFill>
                  <a:schemeClr val="dk1"/>
                </a:solidFill>
              </a:defRPr>
            </a:lvl1pPr>
            <a:lvl2pPr lvl="1" rtl="0" algn="ctr">
              <a:lnSpc>
                <a:spcPct val="100000"/>
              </a:lnSpc>
              <a:spcBef>
                <a:spcPts val="0"/>
              </a:spcBef>
              <a:spcAft>
                <a:spcPts val="0"/>
              </a:spcAft>
              <a:buSzPts val="12000"/>
              <a:buNone/>
              <a:defRPr sz="12000"/>
            </a:lvl2pPr>
            <a:lvl3pPr lvl="2" rtl="0" algn="ctr">
              <a:lnSpc>
                <a:spcPct val="100000"/>
              </a:lnSpc>
              <a:spcBef>
                <a:spcPts val="0"/>
              </a:spcBef>
              <a:spcAft>
                <a:spcPts val="0"/>
              </a:spcAft>
              <a:buSzPts val="12000"/>
              <a:buNone/>
              <a:defRPr sz="12000"/>
            </a:lvl3pPr>
            <a:lvl4pPr lvl="3" rtl="0" algn="ctr">
              <a:lnSpc>
                <a:spcPct val="100000"/>
              </a:lnSpc>
              <a:spcBef>
                <a:spcPts val="0"/>
              </a:spcBef>
              <a:spcAft>
                <a:spcPts val="0"/>
              </a:spcAft>
              <a:buSzPts val="12000"/>
              <a:buNone/>
              <a:defRPr sz="12000"/>
            </a:lvl4pPr>
            <a:lvl5pPr lvl="4" rtl="0" algn="ctr">
              <a:lnSpc>
                <a:spcPct val="100000"/>
              </a:lnSpc>
              <a:spcBef>
                <a:spcPts val="0"/>
              </a:spcBef>
              <a:spcAft>
                <a:spcPts val="0"/>
              </a:spcAft>
              <a:buSzPts val="12000"/>
              <a:buNone/>
              <a:defRPr sz="12000"/>
            </a:lvl5pPr>
            <a:lvl6pPr lvl="5" rtl="0" algn="ctr">
              <a:lnSpc>
                <a:spcPct val="100000"/>
              </a:lnSpc>
              <a:spcBef>
                <a:spcPts val="0"/>
              </a:spcBef>
              <a:spcAft>
                <a:spcPts val="0"/>
              </a:spcAft>
              <a:buSzPts val="12000"/>
              <a:buNone/>
              <a:defRPr sz="12000"/>
            </a:lvl6pPr>
            <a:lvl7pPr lvl="6" rtl="0" algn="ctr">
              <a:lnSpc>
                <a:spcPct val="100000"/>
              </a:lnSpc>
              <a:spcBef>
                <a:spcPts val="0"/>
              </a:spcBef>
              <a:spcAft>
                <a:spcPts val="0"/>
              </a:spcAft>
              <a:buSzPts val="12000"/>
              <a:buNone/>
              <a:defRPr sz="12000"/>
            </a:lvl7pPr>
            <a:lvl8pPr lvl="7" rtl="0" algn="ctr">
              <a:lnSpc>
                <a:spcPct val="100000"/>
              </a:lnSpc>
              <a:spcBef>
                <a:spcPts val="0"/>
              </a:spcBef>
              <a:spcAft>
                <a:spcPts val="0"/>
              </a:spcAft>
              <a:buSzPts val="12000"/>
              <a:buNone/>
              <a:defRPr sz="12000"/>
            </a:lvl8pPr>
            <a:lvl9pPr lvl="8" rtl="0" algn="ctr">
              <a:lnSpc>
                <a:spcPct val="100000"/>
              </a:lnSpc>
              <a:spcBef>
                <a:spcPts val="0"/>
              </a:spcBef>
              <a:spcAft>
                <a:spcPts val="0"/>
              </a:spcAft>
              <a:buSzPts val="12000"/>
              <a:buNone/>
              <a:defRPr sz="12000"/>
            </a:lvl9pPr>
          </a:lstStyle>
          <a:p/>
        </p:txBody>
      </p:sp>
      <p:sp>
        <p:nvSpPr>
          <p:cNvPr id="433" name="Google Shape;433;p89"/>
          <p:cNvSpPr txBox="1"/>
          <p:nvPr>
            <p:ph idx="1" type="body"/>
          </p:nvPr>
        </p:nvSpPr>
        <p:spPr>
          <a:xfrm>
            <a:off x="685800" y="2999825"/>
            <a:ext cx="7772400" cy="1610700"/>
          </a:xfrm>
          <a:prstGeom prst="rect">
            <a:avLst/>
          </a:prstGeom>
          <a:noFill/>
          <a:ln>
            <a:noFill/>
          </a:ln>
        </p:spPr>
        <p:txBody>
          <a:bodyPr anchorCtr="0" anchor="t" bIns="91425" lIns="0" spcFirstLastPara="1" rIns="91425" wrap="square" tIns="91425">
            <a:noAutofit/>
          </a:bodyPr>
          <a:lstStyle>
            <a:lvl1pPr indent="-361950" lvl="0" marL="457200" rtl="0" algn="l">
              <a:lnSpc>
                <a:spcPct val="115000"/>
              </a:lnSpc>
              <a:spcBef>
                <a:spcPts val="0"/>
              </a:spcBef>
              <a:spcAft>
                <a:spcPts val="0"/>
              </a:spcAft>
              <a:buClr>
                <a:schemeClr val="dk1"/>
              </a:buClr>
              <a:buSzPts val="2100"/>
              <a:buChar char="■"/>
              <a:defRPr>
                <a:solidFill>
                  <a:schemeClr val="dk1"/>
                </a:solidFill>
              </a:defRPr>
            </a:lvl1pPr>
            <a:lvl2pPr indent="-342900" lvl="1" marL="914400" rtl="0" algn="l">
              <a:lnSpc>
                <a:spcPct val="115000"/>
              </a:lnSpc>
              <a:spcBef>
                <a:spcPts val="1600"/>
              </a:spcBef>
              <a:spcAft>
                <a:spcPts val="0"/>
              </a:spcAft>
              <a:buClr>
                <a:schemeClr val="dk1"/>
              </a:buClr>
              <a:buSzPts val="1800"/>
              <a:buChar char="■"/>
              <a:defRPr>
                <a:solidFill>
                  <a:schemeClr val="dk1"/>
                </a:solidFill>
              </a:defRPr>
            </a:lvl2pPr>
            <a:lvl3pPr indent="-330200" lvl="2" marL="1371600" rtl="0" algn="l">
              <a:lnSpc>
                <a:spcPct val="115000"/>
              </a:lnSpc>
              <a:spcBef>
                <a:spcPts val="1600"/>
              </a:spcBef>
              <a:spcAft>
                <a:spcPts val="0"/>
              </a:spcAft>
              <a:buClr>
                <a:schemeClr val="dk1"/>
              </a:buClr>
              <a:buSzPts val="1600"/>
              <a:buChar char="■"/>
              <a:defRPr>
                <a:solidFill>
                  <a:schemeClr val="dk1"/>
                </a:solidFill>
              </a:defRPr>
            </a:lvl3pPr>
            <a:lvl4pPr indent="-330200" lvl="3" marL="1828800" rtl="0" algn="l">
              <a:lnSpc>
                <a:spcPct val="115000"/>
              </a:lnSpc>
              <a:spcBef>
                <a:spcPts val="1600"/>
              </a:spcBef>
              <a:spcAft>
                <a:spcPts val="0"/>
              </a:spcAft>
              <a:buClr>
                <a:schemeClr val="dk1"/>
              </a:buClr>
              <a:buSzPts val="1600"/>
              <a:buChar char="■"/>
              <a:defRPr>
                <a:solidFill>
                  <a:schemeClr val="dk1"/>
                </a:solidFill>
              </a:defRPr>
            </a:lvl4pPr>
            <a:lvl5pPr indent="-317500" lvl="4" marL="2286000" rtl="0" algn="l">
              <a:lnSpc>
                <a:spcPct val="115000"/>
              </a:lnSpc>
              <a:spcBef>
                <a:spcPts val="1600"/>
              </a:spcBef>
              <a:spcAft>
                <a:spcPts val="0"/>
              </a:spcAft>
              <a:buClr>
                <a:schemeClr val="dk1"/>
              </a:buClr>
              <a:buSzPts val="1400"/>
              <a:buChar char="■"/>
              <a:defRPr>
                <a:solidFill>
                  <a:schemeClr val="dk1"/>
                </a:solidFill>
              </a:defRPr>
            </a:lvl5pPr>
            <a:lvl6pPr indent="-317500" lvl="5" marL="2743200" rtl="0" algn="l">
              <a:lnSpc>
                <a:spcPct val="115000"/>
              </a:lnSpc>
              <a:spcBef>
                <a:spcPts val="1600"/>
              </a:spcBef>
              <a:spcAft>
                <a:spcPts val="0"/>
              </a:spcAft>
              <a:buClr>
                <a:schemeClr val="dk1"/>
              </a:buClr>
              <a:buSzPts val="1400"/>
              <a:buChar char="■"/>
              <a:defRPr>
                <a:solidFill>
                  <a:schemeClr val="dk1"/>
                </a:solidFill>
              </a:defRPr>
            </a:lvl6pPr>
            <a:lvl7pPr indent="-304800" lvl="6" marL="3200400" rtl="0" algn="l">
              <a:lnSpc>
                <a:spcPct val="115000"/>
              </a:lnSpc>
              <a:spcBef>
                <a:spcPts val="1600"/>
              </a:spcBef>
              <a:spcAft>
                <a:spcPts val="0"/>
              </a:spcAft>
              <a:buClr>
                <a:schemeClr val="dk1"/>
              </a:buClr>
              <a:buSzPts val="1200"/>
              <a:buChar char="■"/>
              <a:defRPr>
                <a:solidFill>
                  <a:schemeClr val="dk1"/>
                </a:solidFill>
              </a:defRPr>
            </a:lvl7pPr>
            <a:lvl8pPr indent="-304800" lvl="7" marL="3657600" rtl="0" algn="l">
              <a:lnSpc>
                <a:spcPct val="115000"/>
              </a:lnSpc>
              <a:spcBef>
                <a:spcPts val="1600"/>
              </a:spcBef>
              <a:spcAft>
                <a:spcPts val="0"/>
              </a:spcAft>
              <a:buClr>
                <a:schemeClr val="dk1"/>
              </a:buClr>
              <a:buSzPts val="1200"/>
              <a:buChar char="■"/>
              <a:defRPr>
                <a:solidFill>
                  <a:schemeClr val="dk1"/>
                </a:solidFill>
              </a:defRPr>
            </a:lvl8pPr>
            <a:lvl9pPr indent="-304800" lvl="8" marL="4114800" rtl="0" algn="l">
              <a:lnSpc>
                <a:spcPct val="115000"/>
              </a:lnSpc>
              <a:spcBef>
                <a:spcPts val="1600"/>
              </a:spcBef>
              <a:spcAft>
                <a:spcPts val="1600"/>
              </a:spcAft>
              <a:buClr>
                <a:schemeClr val="dk1"/>
              </a:buClr>
              <a:buSzPts val="1200"/>
              <a:buChar char="■"/>
              <a:defRPr>
                <a:solidFill>
                  <a:schemeClr val="dk1"/>
                </a:solidFill>
              </a:defRPr>
            </a:lvl9pPr>
          </a:lstStyle>
          <a:p/>
        </p:txBody>
      </p:sp>
      <p:sp>
        <p:nvSpPr>
          <p:cNvPr id="434" name="Google Shape;434;p8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35" name="Shape 435"/>
        <p:cNvGrpSpPr/>
        <p:nvPr/>
      </p:nvGrpSpPr>
      <p:grpSpPr>
        <a:xfrm>
          <a:off x="0" y="0"/>
          <a:ext cx="0" cy="0"/>
          <a:chOff x="0" y="0"/>
          <a:chExt cx="0" cy="0"/>
        </a:xfrm>
      </p:grpSpPr>
      <p:pic>
        <p:nvPicPr>
          <p:cNvPr id="436" name="Google Shape;436;p90"/>
          <p:cNvPicPr preferRelativeResize="0"/>
          <p:nvPr/>
        </p:nvPicPr>
        <p:blipFill>
          <a:blip r:embed="rId2">
            <a:alphaModFix amt="60000"/>
          </a:blip>
          <a:stretch>
            <a:fillRect/>
          </a:stretch>
        </p:blipFill>
        <p:spPr>
          <a:xfrm>
            <a:off x="738250" y="10"/>
            <a:ext cx="8405746" cy="5143500"/>
          </a:xfrm>
          <a:prstGeom prst="rect">
            <a:avLst/>
          </a:prstGeom>
          <a:noFill/>
          <a:ln>
            <a:noFill/>
          </a:ln>
        </p:spPr>
      </p:pic>
      <p:sp>
        <p:nvSpPr>
          <p:cNvPr id="437" name="Google Shape;437;p9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9pPr>
          </a:lstStyle>
          <a:p>
            <a:pPr indent="0" lvl="0" marL="0" rtl="0" algn="r">
              <a:spcBef>
                <a:spcPts val="0"/>
              </a:spcBef>
              <a:spcAft>
                <a:spcPts val="0"/>
              </a:spcAft>
              <a:buNone/>
            </a:pPr>
            <a:fld id="{00000000-1234-1234-1234-123412341234}" type="slidenum">
              <a:rPr lang="en"/>
              <a:t>‹#›</a:t>
            </a:fld>
            <a:endParaRPr/>
          </a:p>
        </p:txBody>
      </p:sp>
      <p:pic>
        <p:nvPicPr>
          <p:cNvPr id="438" name="Google Shape;438;p90"/>
          <p:cNvPicPr preferRelativeResize="0"/>
          <p:nvPr/>
        </p:nvPicPr>
        <p:blipFill>
          <a:blip r:embed="rId3">
            <a:alphaModFix/>
          </a:blip>
          <a:stretch>
            <a:fillRect/>
          </a:stretch>
        </p:blipFill>
        <p:spPr>
          <a:xfrm>
            <a:off x="8318972" y="4364150"/>
            <a:ext cx="365760" cy="365760"/>
          </a:xfrm>
          <a:prstGeom prst="rect">
            <a:avLst/>
          </a:prstGeom>
          <a:noFill/>
          <a:ln>
            <a:noFill/>
          </a:ln>
        </p:spPr>
      </p:pic>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ogos and Assets">
  <p:cSld name="BLANK_1">
    <p:spTree>
      <p:nvGrpSpPr>
        <p:cNvPr id="439" name="Shape 439"/>
        <p:cNvGrpSpPr/>
        <p:nvPr/>
      </p:nvGrpSpPr>
      <p:grpSpPr>
        <a:xfrm>
          <a:off x="0" y="0"/>
          <a:ext cx="0" cy="0"/>
          <a:chOff x="0" y="0"/>
          <a:chExt cx="0" cy="0"/>
        </a:xfrm>
      </p:grpSpPr>
      <p:pic>
        <p:nvPicPr>
          <p:cNvPr id="440" name="Google Shape;440;p91"/>
          <p:cNvPicPr preferRelativeResize="0"/>
          <p:nvPr/>
        </p:nvPicPr>
        <p:blipFill>
          <a:blip r:embed="rId2">
            <a:alphaModFix amt="60000"/>
          </a:blip>
          <a:stretch>
            <a:fillRect/>
          </a:stretch>
        </p:blipFill>
        <p:spPr>
          <a:xfrm>
            <a:off x="738250" y="10"/>
            <a:ext cx="8405746" cy="5143500"/>
          </a:xfrm>
          <a:prstGeom prst="rect">
            <a:avLst/>
          </a:prstGeom>
          <a:noFill/>
          <a:ln>
            <a:noFill/>
          </a:ln>
        </p:spPr>
      </p:pic>
      <p:sp>
        <p:nvSpPr>
          <p:cNvPr id="441" name="Google Shape;441;p9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9pPr>
          </a:lstStyle>
          <a:p>
            <a:pPr indent="0" lvl="0" marL="0" rtl="0" algn="r">
              <a:spcBef>
                <a:spcPts val="0"/>
              </a:spcBef>
              <a:spcAft>
                <a:spcPts val="0"/>
              </a:spcAft>
              <a:buNone/>
            </a:pPr>
            <a:fld id="{00000000-1234-1234-1234-123412341234}" type="slidenum">
              <a:rPr lang="en"/>
              <a:t>‹#›</a:t>
            </a:fld>
            <a:endParaRPr/>
          </a:p>
        </p:txBody>
      </p:sp>
      <p:pic>
        <p:nvPicPr>
          <p:cNvPr id="442" name="Google Shape;442;p91"/>
          <p:cNvPicPr preferRelativeResize="0"/>
          <p:nvPr/>
        </p:nvPicPr>
        <p:blipFill rotWithShape="1">
          <a:blip r:embed="rId3">
            <a:alphaModFix/>
          </a:blip>
          <a:srcRect b="0" l="0" r="0" t="0"/>
          <a:stretch/>
        </p:blipFill>
        <p:spPr>
          <a:xfrm>
            <a:off x="263850" y="286777"/>
            <a:ext cx="3849974" cy="1124150"/>
          </a:xfrm>
          <a:prstGeom prst="rect">
            <a:avLst/>
          </a:prstGeom>
          <a:noFill/>
          <a:ln>
            <a:noFill/>
          </a:ln>
        </p:spPr>
      </p:pic>
      <p:pic>
        <p:nvPicPr>
          <p:cNvPr id="443" name="Google Shape;443;p91"/>
          <p:cNvPicPr preferRelativeResize="0"/>
          <p:nvPr/>
        </p:nvPicPr>
        <p:blipFill rotWithShape="1">
          <a:blip r:embed="rId4">
            <a:alphaModFix/>
          </a:blip>
          <a:srcRect b="0" l="0" r="0" t="0"/>
          <a:stretch/>
        </p:blipFill>
        <p:spPr>
          <a:xfrm>
            <a:off x="493400" y="3849275"/>
            <a:ext cx="3655675" cy="813950"/>
          </a:xfrm>
          <a:prstGeom prst="rect">
            <a:avLst/>
          </a:prstGeom>
          <a:noFill/>
          <a:ln>
            <a:noFill/>
          </a:ln>
        </p:spPr>
      </p:pic>
      <p:pic>
        <p:nvPicPr>
          <p:cNvPr id="444" name="Google Shape;444;p91"/>
          <p:cNvPicPr preferRelativeResize="0"/>
          <p:nvPr/>
        </p:nvPicPr>
        <p:blipFill rotWithShape="1">
          <a:blip r:embed="rId5">
            <a:alphaModFix/>
          </a:blip>
          <a:srcRect b="0" l="0" r="0" t="0"/>
          <a:stretch/>
        </p:blipFill>
        <p:spPr>
          <a:xfrm>
            <a:off x="4408300" y="463550"/>
            <a:ext cx="4358413" cy="4358413"/>
          </a:xfrm>
          <a:prstGeom prst="rect">
            <a:avLst/>
          </a:prstGeom>
          <a:noFill/>
          <a:ln>
            <a:noFill/>
          </a:ln>
        </p:spPr>
      </p:pic>
      <p:pic>
        <p:nvPicPr>
          <p:cNvPr id="445" name="Google Shape;445;p91"/>
          <p:cNvPicPr preferRelativeResize="0"/>
          <p:nvPr/>
        </p:nvPicPr>
        <p:blipFill>
          <a:blip r:embed="rId6">
            <a:alphaModFix/>
          </a:blip>
          <a:stretch>
            <a:fillRect/>
          </a:stretch>
        </p:blipFill>
        <p:spPr>
          <a:xfrm>
            <a:off x="798025" y="1372702"/>
            <a:ext cx="3046426" cy="2240194"/>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 Real Estate">
  <p:cSld name="SECTION_HEADER_1_1_1_1_1_1">
    <p:bg>
      <p:bgPr>
        <a:solidFill>
          <a:srgbClr val="284ECD"/>
        </a:solidFill>
      </p:bgPr>
    </p:bg>
    <p:spTree>
      <p:nvGrpSpPr>
        <p:cNvPr id="42" name="Shape 42"/>
        <p:cNvGrpSpPr/>
        <p:nvPr/>
      </p:nvGrpSpPr>
      <p:grpSpPr>
        <a:xfrm>
          <a:off x="0" y="0"/>
          <a:ext cx="0" cy="0"/>
          <a:chOff x="0" y="0"/>
          <a:chExt cx="0" cy="0"/>
        </a:xfrm>
      </p:grpSpPr>
      <p:sp>
        <p:nvSpPr>
          <p:cNvPr id="43" name="Google Shape;43;p10"/>
          <p:cNvSpPr txBox="1"/>
          <p:nvPr>
            <p:ph type="title"/>
          </p:nvPr>
        </p:nvSpPr>
        <p:spPr>
          <a:xfrm>
            <a:off x="850392" y="1133347"/>
            <a:ext cx="7960200" cy="1561500"/>
          </a:xfrm>
          <a:prstGeom prst="rect">
            <a:avLst/>
          </a:prstGeom>
        </p:spPr>
        <p:txBody>
          <a:bodyPr anchorCtr="0" anchor="b" bIns="91425" lIns="0" spcFirstLastPara="1" rIns="91425" wrap="square" tIns="91425">
            <a:noAutofit/>
          </a:bodyPr>
          <a:lstStyle>
            <a:lvl1pPr lvl="0" rtl="0">
              <a:spcBef>
                <a:spcPts val="0"/>
              </a:spcBef>
              <a:spcAft>
                <a:spcPts val="0"/>
              </a:spcAft>
              <a:buClr>
                <a:schemeClr val="dk1"/>
              </a:buClr>
              <a:buSzPts val="4200"/>
              <a:buNone/>
              <a:defRPr sz="4200">
                <a:solidFill>
                  <a:schemeClr val="dk1"/>
                </a:solidFill>
              </a:defRPr>
            </a:lvl1pPr>
            <a:lvl2pPr lvl="1" rtl="0" algn="ctr">
              <a:spcBef>
                <a:spcPts val="0"/>
              </a:spcBef>
              <a:spcAft>
                <a:spcPts val="0"/>
              </a:spcAft>
              <a:buClr>
                <a:schemeClr val="dk1"/>
              </a:buClr>
              <a:buSzPts val="3600"/>
              <a:buNone/>
              <a:defRPr sz="3600">
                <a:solidFill>
                  <a:schemeClr val="dk1"/>
                </a:solidFill>
              </a:defRPr>
            </a:lvl2pPr>
            <a:lvl3pPr lvl="2" rtl="0" algn="ctr">
              <a:spcBef>
                <a:spcPts val="0"/>
              </a:spcBef>
              <a:spcAft>
                <a:spcPts val="0"/>
              </a:spcAft>
              <a:buClr>
                <a:schemeClr val="dk1"/>
              </a:buClr>
              <a:buSzPts val="3600"/>
              <a:buNone/>
              <a:defRPr sz="3600">
                <a:solidFill>
                  <a:schemeClr val="dk1"/>
                </a:solidFill>
              </a:defRPr>
            </a:lvl3pPr>
            <a:lvl4pPr lvl="3" rtl="0" algn="ctr">
              <a:spcBef>
                <a:spcPts val="0"/>
              </a:spcBef>
              <a:spcAft>
                <a:spcPts val="0"/>
              </a:spcAft>
              <a:buClr>
                <a:schemeClr val="dk1"/>
              </a:buClr>
              <a:buSzPts val="3600"/>
              <a:buNone/>
              <a:defRPr sz="3600">
                <a:solidFill>
                  <a:schemeClr val="dk1"/>
                </a:solidFill>
              </a:defRPr>
            </a:lvl4pPr>
            <a:lvl5pPr lvl="4" rtl="0" algn="ctr">
              <a:spcBef>
                <a:spcPts val="0"/>
              </a:spcBef>
              <a:spcAft>
                <a:spcPts val="0"/>
              </a:spcAft>
              <a:buClr>
                <a:schemeClr val="dk1"/>
              </a:buClr>
              <a:buSzPts val="3600"/>
              <a:buNone/>
              <a:defRPr sz="3600">
                <a:solidFill>
                  <a:schemeClr val="dk1"/>
                </a:solidFill>
              </a:defRPr>
            </a:lvl5pPr>
            <a:lvl6pPr lvl="5" rtl="0" algn="ctr">
              <a:spcBef>
                <a:spcPts val="0"/>
              </a:spcBef>
              <a:spcAft>
                <a:spcPts val="0"/>
              </a:spcAft>
              <a:buClr>
                <a:schemeClr val="dk1"/>
              </a:buClr>
              <a:buSzPts val="3600"/>
              <a:buNone/>
              <a:defRPr sz="3600">
                <a:solidFill>
                  <a:schemeClr val="dk1"/>
                </a:solidFill>
              </a:defRPr>
            </a:lvl6pPr>
            <a:lvl7pPr lvl="6" rtl="0" algn="ctr">
              <a:spcBef>
                <a:spcPts val="0"/>
              </a:spcBef>
              <a:spcAft>
                <a:spcPts val="0"/>
              </a:spcAft>
              <a:buClr>
                <a:schemeClr val="dk1"/>
              </a:buClr>
              <a:buSzPts val="3600"/>
              <a:buNone/>
              <a:defRPr sz="3600">
                <a:solidFill>
                  <a:schemeClr val="dk1"/>
                </a:solidFill>
              </a:defRPr>
            </a:lvl7pPr>
            <a:lvl8pPr lvl="7" rtl="0" algn="ctr">
              <a:spcBef>
                <a:spcPts val="0"/>
              </a:spcBef>
              <a:spcAft>
                <a:spcPts val="0"/>
              </a:spcAft>
              <a:buClr>
                <a:schemeClr val="dk1"/>
              </a:buClr>
              <a:buSzPts val="3600"/>
              <a:buNone/>
              <a:defRPr sz="3600">
                <a:solidFill>
                  <a:schemeClr val="dk1"/>
                </a:solidFill>
              </a:defRPr>
            </a:lvl8pPr>
            <a:lvl9pPr lvl="8" rtl="0" algn="ctr">
              <a:spcBef>
                <a:spcPts val="0"/>
              </a:spcBef>
              <a:spcAft>
                <a:spcPts val="0"/>
              </a:spcAft>
              <a:buClr>
                <a:schemeClr val="dk1"/>
              </a:buClr>
              <a:buSzPts val="3600"/>
              <a:buNone/>
              <a:defRPr sz="3600">
                <a:solidFill>
                  <a:schemeClr val="dk1"/>
                </a:solidFill>
              </a:defRPr>
            </a:lvl9pPr>
          </a:lstStyle>
          <a:p/>
        </p:txBody>
      </p:sp>
      <p:sp>
        <p:nvSpPr>
          <p:cNvPr id="44" name="Google Shape;44;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45" name="Google Shape;45;p10"/>
          <p:cNvSpPr txBox="1"/>
          <p:nvPr>
            <p:ph idx="1" type="subTitle"/>
          </p:nvPr>
        </p:nvSpPr>
        <p:spPr>
          <a:xfrm>
            <a:off x="850392" y="2626237"/>
            <a:ext cx="7623000" cy="792600"/>
          </a:xfrm>
          <a:prstGeom prst="rect">
            <a:avLst/>
          </a:prstGeom>
        </p:spPr>
        <p:txBody>
          <a:bodyPr anchorCtr="0" anchor="t" bIns="91425" lIns="0" spcFirstLastPara="1" rIns="91425" wrap="square" tIns="91425">
            <a:noAutofit/>
          </a:bodyPr>
          <a:lstStyle>
            <a:lvl1pPr lvl="0" rtl="0">
              <a:lnSpc>
                <a:spcPct val="100000"/>
              </a:lnSpc>
              <a:spcBef>
                <a:spcPts val="0"/>
              </a:spcBef>
              <a:spcAft>
                <a:spcPts val="0"/>
              </a:spcAft>
              <a:buClr>
                <a:schemeClr val="dk1"/>
              </a:buClr>
              <a:buSzPts val="2200"/>
              <a:buNone/>
              <a:defRPr sz="2200">
                <a:solidFill>
                  <a:schemeClr val="dk1"/>
                </a:solidFill>
              </a:defRPr>
            </a:lvl1pPr>
            <a:lvl2pPr lvl="1" rtl="0">
              <a:lnSpc>
                <a:spcPct val="100000"/>
              </a:lnSpc>
              <a:spcBef>
                <a:spcPts val="0"/>
              </a:spcBef>
              <a:spcAft>
                <a:spcPts val="0"/>
              </a:spcAft>
              <a:buSzPts val="2200"/>
              <a:buNone/>
              <a:defRPr sz="2200"/>
            </a:lvl2pPr>
            <a:lvl3pPr lvl="2" rtl="0">
              <a:lnSpc>
                <a:spcPct val="100000"/>
              </a:lnSpc>
              <a:spcBef>
                <a:spcPts val="0"/>
              </a:spcBef>
              <a:spcAft>
                <a:spcPts val="0"/>
              </a:spcAft>
              <a:buSzPts val="2200"/>
              <a:buNone/>
              <a:defRPr sz="2200"/>
            </a:lvl3pPr>
            <a:lvl4pPr lvl="3" rtl="0">
              <a:lnSpc>
                <a:spcPct val="100000"/>
              </a:lnSpc>
              <a:spcBef>
                <a:spcPts val="0"/>
              </a:spcBef>
              <a:spcAft>
                <a:spcPts val="0"/>
              </a:spcAft>
              <a:buSzPts val="2200"/>
              <a:buNone/>
              <a:defRPr sz="2200"/>
            </a:lvl4pPr>
            <a:lvl5pPr lvl="4" rtl="0">
              <a:lnSpc>
                <a:spcPct val="100000"/>
              </a:lnSpc>
              <a:spcBef>
                <a:spcPts val="0"/>
              </a:spcBef>
              <a:spcAft>
                <a:spcPts val="0"/>
              </a:spcAft>
              <a:buSzPts val="2200"/>
              <a:buNone/>
              <a:defRPr sz="2200"/>
            </a:lvl5pPr>
            <a:lvl6pPr lvl="5" rtl="0">
              <a:lnSpc>
                <a:spcPct val="100000"/>
              </a:lnSpc>
              <a:spcBef>
                <a:spcPts val="0"/>
              </a:spcBef>
              <a:spcAft>
                <a:spcPts val="0"/>
              </a:spcAft>
              <a:buSzPts val="2200"/>
              <a:buNone/>
              <a:defRPr sz="2200"/>
            </a:lvl6pPr>
            <a:lvl7pPr lvl="6" rtl="0">
              <a:lnSpc>
                <a:spcPct val="100000"/>
              </a:lnSpc>
              <a:spcBef>
                <a:spcPts val="0"/>
              </a:spcBef>
              <a:spcAft>
                <a:spcPts val="0"/>
              </a:spcAft>
              <a:buSzPts val="2200"/>
              <a:buNone/>
              <a:defRPr sz="2200"/>
            </a:lvl7pPr>
            <a:lvl8pPr lvl="7" rtl="0">
              <a:lnSpc>
                <a:spcPct val="100000"/>
              </a:lnSpc>
              <a:spcBef>
                <a:spcPts val="0"/>
              </a:spcBef>
              <a:spcAft>
                <a:spcPts val="0"/>
              </a:spcAft>
              <a:buSzPts val="2200"/>
              <a:buNone/>
              <a:defRPr sz="2200"/>
            </a:lvl8pPr>
            <a:lvl9pPr lvl="8" rtl="0">
              <a:lnSpc>
                <a:spcPct val="100000"/>
              </a:lnSpc>
              <a:spcBef>
                <a:spcPts val="0"/>
              </a:spcBef>
              <a:spcAft>
                <a:spcPts val="0"/>
              </a:spcAft>
              <a:buSzPts val="2200"/>
              <a:buNone/>
              <a:defRPr sz="2200"/>
            </a:lvl9pPr>
          </a:lstStyle>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eriodic Table of Elements">
  <p:cSld name="BLANK_1_1">
    <p:spTree>
      <p:nvGrpSpPr>
        <p:cNvPr id="446" name="Shape 446"/>
        <p:cNvGrpSpPr/>
        <p:nvPr/>
      </p:nvGrpSpPr>
      <p:grpSpPr>
        <a:xfrm>
          <a:off x="0" y="0"/>
          <a:ext cx="0" cy="0"/>
          <a:chOff x="0" y="0"/>
          <a:chExt cx="0" cy="0"/>
        </a:xfrm>
      </p:grpSpPr>
      <p:pic>
        <p:nvPicPr>
          <p:cNvPr id="447" name="Google Shape;447;p92"/>
          <p:cNvPicPr preferRelativeResize="0"/>
          <p:nvPr/>
        </p:nvPicPr>
        <p:blipFill>
          <a:blip r:embed="rId2">
            <a:alphaModFix amt="60000"/>
          </a:blip>
          <a:stretch>
            <a:fillRect/>
          </a:stretch>
        </p:blipFill>
        <p:spPr>
          <a:xfrm>
            <a:off x="738250" y="10"/>
            <a:ext cx="8405746" cy="5143500"/>
          </a:xfrm>
          <a:prstGeom prst="rect">
            <a:avLst/>
          </a:prstGeom>
          <a:noFill/>
          <a:ln>
            <a:noFill/>
          </a:ln>
        </p:spPr>
      </p:pic>
      <p:sp>
        <p:nvSpPr>
          <p:cNvPr id="448" name="Google Shape;448;p9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9pPr>
          </a:lstStyle>
          <a:p>
            <a:pPr indent="0" lvl="0" marL="0" rtl="0" algn="r">
              <a:spcBef>
                <a:spcPts val="0"/>
              </a:spcBef>
              <a:spcAft>
                <a:spcPts val="0"/>
              </a:spcAft>
              <a:buNone/>
            </a:pPr>
            <a:fld id="{00000000-1234-1234-1234-123412341234}" type="slidenum">
              <a:rPr lang="en"/>
              <a:t>‹#›</a:t>
            </a:fld>
            <a:endParaRPr/>
          </a:p>
        </p:txBody>
      </p:sp>
      <p:pic>
        <p:nvPicPr>
          <p:cNvPr id="449" name="Google Shape;449;p92"/>
          <p:cNvPicPr preferRelativeResize="0"/>
          <p:nvPr/>
        </p:nvPicPr>
        <p:blipFill rotWithShape="1">
          <a:blip r:embed="rId3">
            <a:alphaModFix/>
          </a:blip>
          <a:srcRect b="0" l="0" r="0" t="0"/>
          <a:stretch/>
        </p:blipFill>
        <p:spPr>
          <a:xfrm>
            <a:off x="152400" y="152400"/>
            <a:ext cx="8167660" cy="4805679"/>
          </a:xfrm>
          <a:prstGeom prst="rect">
            <a:avLst/>
          </a:prstGeom>
          <a:noFill/>
          <a:ln>
            <a:noFill/>
          </a:ln>
        </p:spPr>
      </p:pic>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1">
    <p:spTree>
      <p:nvGrpSpPr>
        <p:cNvPr id="450" name="Shape 450"/>
        <p:cNvGrpSpPr/>
        <p:nvPr/>
      </p:nvGrpSpPr>
      <p:grpSpPr>
        <a:xfrm>
          <a:off x="0" y="0"/>
          <a:ext cx="0" cy="0"/>
          <a:chOff x="0" y="0"/>
          <a:chExt cx="0" cy="0"/>
        </a:xfrm>
      </p:grpSpPr>
      <p:pic>
        <p:nvPicPr>
          <p:cNvPr id="451" name="Google Shape;451;p93"/>
          <p:cNvPicPr preferRelativeResize="0"/>
          <p:nvPr/>
        </p:nvPicPr>
        <p:blipFill>
          <a:blip r:embed="rId2">
            <a:alphaModFix amt="60000"/>
          </a:blip>
          <a:stretch>
            <a:fillRect/>
          </a:stretch>
        </p:blipFill>
        <p:spPr>
          <a:xfrm>
            <a:off x="738250" y="10"/>
            <a:ext cx="8405746" cy="5143500"/>
          </a:xfrm>
          <a:prstGeom prst="rect">
            <a:avLst/>
          </a:prstGeom>
          <a:noFill/>
          <a:ln>
            <a:noFill/>
          </a:ln>
        </p:spPr>
      </p:pic>
      <p:sp>
        <p:nvSpPr>
          <p:cNvPr id="452" name="Google Shape;452;p93"/>
          <p:cNvSpPr txBox="1"/>
          <p:nvPr>
            <p:ph type="ctrTitle"/>
          </p:nvPr>
        </p:nvSpPr>
        <p:spPr>
          <a:xfrm>
            <a:off x="849600" y="238850"/>
            <a:ext cx="7623000" cy="2052600"/>
          </a:xfrm>
          <a:prstGeom prst="rect">
            <a:avLst/>
          </a:prstGeom>
          <a:noFill/>
          <a:ln>
            <a:noFill/>
          </a:ln>
        </p:spPr>
        <p:txBody>
          <a:bodyPr anchorCtr="0" anchor="b" bIns="91425" lIns="0" spcFirstLastPara="1" rIns="91425" wrap="square" tIns="91425">
            <a:noAutofit/>
          </a:bodyPr>
          <a:lstStyle>
            <a:lvl1pPr lvl="0" rtl="0" algn="l">
              <a:lnSpc>
                <a:spcPct val="100000"/>
              </a:lnSpc>
              <a:spcBef>
                <a:spcPts val="0"/>
              </a:spcBef>
              <a:spcAft>
                <a:spcPts val="0"/>
              </a:spcAft>
              <a:buSzPts val="4200"/>
              <a:buFont typeface="Proxima Nova Extrabold"/>
              <a:buNone/>
              <a:defRPr b="0" sz="4200">
                <a:latin typeface="Proxima Nova Extrabold"/>
                <a:ea typeface="Proxima Nova Extrabold"/>
                <a:cs typeface="Proxima Nova Extrabold"/>
                <a:sym typeface="Proxima Nova Extrabold"/>
              </a:defRPr>
            </a:lvl1pPr>
            <a:lvl2pPr lvl="1" rtl="0" algn="ctr">
              <a:lnSpc>
                <a:spcPct val="100000"/>
              </a:lnSpc>
              <a:spcBef>
                <a:spcPts val="0"/>
              </a:spcBef>
              <a:spcAft>
                <a:spcPts val="0"/>
              </a:spcAft>
              <a:buSzPts val="4200"/>
              <a:buFont typeface="Proxima Nova Extrabold"/>
              <a:buNone/>
              <a:defRPr b="0" sz="4200">
                <a:latin typeface="Proxima Nova Extrabold"/>
                <a:ea typeface="Proxima Nova Extrabold"/>
                <a:cs typeface="Proxima Nova Extrabold"/>
                <a:sym typeface="Proxima Nova Extrabold"/>
              </a:defRPr>
            </a:lvl2pPr>
            <a:lvl3pPr lvl="2" rtl="0" algn="ctr">
              <a:lnSpc>
                <a:spcPct val="100000"/>
              </a:lnSpc>
              <a:spcBef>
                <a:spcPts val="0"/>
              </a:spcBef>
              <a:spcAft>
                <a:spcPts val="0"/>
              </a:spcAft>
              <a:buSzPts val="4200"/>
              <a:buFont typeface="Proxima Nova Extrabold"/>
              <a:buNone/>
              <a:defRPr b="0" sz="4200">
                <a:latin typeface="Proxima Nova Extrabold"/>
                <a:ea typeface="Proxima Nova Extrabold"/>
                <a:cs typeface="Proxima Nova Extrabold"/>
                <a:sym typeface="Proxima Nova Extrabold"/>
              </a:defRPr>
            </a:lvl3pPr>
            <a:lvl4pPr lvl="3" rtl="0" algn="ctr">
              <a:lnSpc>
                <a:spcPct val="100000"/>
              </a:lnSpc>
              <a:spcBef>
                <a:spcPts val="0"/>
              </a:spcBef>
              <a:spcAft>
                <a:spcPts val="0"/>
              </a:spcAft>
              <a:buSzPts val="4200"/>
              <a:buFont typeface="Proxima Nova Extrabold"/>
              <a:buNone/>
              <a:defRPr b="0" sz="4200">
                <a:latin typeface="Proxima Nova Extrabold"/>
                <a:ea typeface="Proxima Nova Extrabold"/>
                <a:cs typeface="Proxima Nova Extrabold"/>
                <a:sym typeface="Proxima Nova Extrabold"/>
              </a:defRPr>
            </a:lvl4pPr>
            <a:lvl5pPr lvl="4" rtl="0" algn="ctr">
              <a:lnSpc>
                <a:spcPct val="100000"/>
              </a:lnSpc>
              <a:spcBef>
                <a:spcPts val="0"/>
              </a:spcBef>
              <a:spcAft>
                <a:spcPts val="0"/>
              </a:spcAft>
              <a:buSzPts val="4200"/>
              <a:buFont typeface="Proxima Nova Extrabold"/>
              <a:buNone/>
              <a:defRPr b="0" sz="4200">
                <a:latin typeface="Proxima Nova Extrabold"/>
                <a:ea typeface="Proxima Nova Extrabold"/>
                <a:cs typeface="Proxima Nova Extrabold"/>
                <a:sym typeface="Proxima Nova Extrabold"/>
              </a:defRPr>
            </a:lvl5pPr>
            <a:lvl6pPr lvl="5" rtl="0" algn="ctr">
              <a:lnSpc>
                <a:spcPct val="100000"/>
              </a:lnSpc>
              <a:spcBef>
                <a:spcPts val="0"/>
              </a:spcBef>
              <a:spcAft>
                <a:spcPts val="0"/>
              </a:spcAft>
              <a:buSzPts val="4200"/>
              <a:buFont typeface="Proxima Nova Extrabold"/>
              <a:buNone/>
              <a:defRPr b="0" sz="4200">
                <a:latin typeface="Proxima Nova Extrabold"/>
                <a:ea typeface="Proxima Nova Extrabold"/>
                <a:cs typeface="Proxima Nova Extrabold"/>
                <a:sym typeface="Proxima Nova Extrabold"/>
              </a:defRPr>
            </a:lvl6pPr>
            <a:lvl7pPr lvl="6" rtl="0" algn="ctr">
              <a:lnSpc>
                <a:spcPct val="100000"/>
              </a:lnSpc>
              <a:spcBef>
                <a:spcPts val="0"/>
              </a:spcBef>
              <a:spcAft>
                <a:spcPts val="0"/>
              </a:spcAft>
              <a:buSzPts val="4200"/>
              <a:buFont typeface="Proxima Nova Extrabold"/>
              <a:buNone/>
              <a:defRPr b="0" sz="4200">
                <a:latin typeface="Proxima Nova Extrabold"/>
                <a:ea typeface="Proxima Nova Extrabold"/>
                <a:cs typeface="Proxima Nova Extrabold"/>
                <a:sym typeface="Proxima Nova Extrabold"/>
              </a:defRPr>
            </a:lvl7pPr>
            <a:lvl8pPr lvl="7" rtl="0" algn="ctr">
              <a:lnSpc>
                <a:spcPct val="100000"/>
              </a:lnSpc>
              <a:spcBef>
                <a:spcPts val="0"/>
              </a:spcBef>
              <a:spcAft>
                <a:spcPts val="0"/>
              </a:spcAft>
              <a:buSzPts val="4200"/>
              <a:buFont typeface="Proxima Nova Extrabold"/>
              <a:buNone/>
              <a:defRPr b="0" sz="4200">
                <a:latin typeface="Proxima Nova Extrabold"/>
                <a:ea typeface="Proxima Nova Extrabold"/>
                <a:cs typeface="Proxima Nova Extrabold"/>
                <a:sym typeface="Proxima Nova Extrabold"/>
              </a:defRPr>
            </a:lvl8pPr>
            <a:lvl9pPr lvl="8" rtl="0" algn="ctr">
              <a:lnSpc>
                <a:spcPct val="100000"/>
              </a:lnSpc>
              <a:spcBef>
                <a:spcPts val="0"/>
              </a:spcBef>
              <a:spcAft>
                <a:spcPts val="0"/>
              </a:spcAft>
              <a:buSzPts val="4200"/>
              <a:buFont typeface="Proxima Nova Extrabold"/>
              <a:buNone/>
              <a:defRPr b="0" sz="4200">
                <a:latin typeface="Proxima Nova Extrabold"/>
                <a:ea typeface="Proxima Nova Extrabold"/>
                <a:cs typeface="Proxima Nova Extrabold"/>
                <a:sym typeface="Proxima Nova Extrabold"/>
              </a:defRPr>
            </a:lvl9pPr>
          </a:lstStyle>
          <a:p/>
        </p:txBody>
      </p:sp>
      <p:sp>
        <p:nvSpPr>
          <p:cNvPr id="453" name="Google Shape;453;p93"/>
          <p:cNvSpPr txBox="1"/>
          <p:nvPr>
            <p:ph idx="1" type="subTitle"/>
          </p:nvPr>
        </p:nvSpPr>
        <p:spPr>
          <a:xfrm>
            <a:off x="849600" y="2165609"/>
            <a:ext cx="7623000" cy="792600"/>
          </a:xfrm>
          <a:prstGeom prst="rect">
            <a:avLst/>
          </a:prstGeom>
          <a:noFill/>
          <a:ln>
            <a:noFill/>
          </a:ln>
        </p:spPr>
        <p:txBody>
          <a:bodyPr anchorCtr="0" anchor="t" bIns="91425" lIns="0" spcFirstLastPara="1" rIns="91425" wrap="square" tIns="91425">
            <a:noAutofit/>
          </a:bodyPr>
          <a:lstStyle>
            <a:lvl1pPr lvl="0" rtl="0" algn="l">
              <a:lnSpc>
                <a:spcPct val="100000"/>
              </a:lnSpc>
              <a:spcBef>
                <a:spcPts val="0"/>
              </a:spcBef>
              <a:spcAft>
                <a:spcPts val="0"/>
              </a:spcAft>
              <a:buClr>
                <a:srgbClr val="DCC3F9"/>
              </a:buClr>
              <a:buSzPts val="2400"/>
              <a:buFont typeface="Proxima Nova"/>
              <a:buNone/>
              <a:defRPr sz="2400">
                <a:solidFill>
                  <a:srgbClr val="DCC3F9"/>
                </a:solidFill>
                <a:latin typeface="Proxima Nova"/>
                <a:ea typeface="Proxima Nova"/>
                <a:cs typeface="Proxima Nova"/>
                <a:sym typeface="Proxima Nova"/>
              </a:defRPr>
            </a:lvl1pPr>
            <a:lvl2pPr lvl="1" rtl="0" algn="l">
              <a:lnSpc>
                <a:spcPct val="100000"/>
              </a:lnSpc>
              <a:spcBef>
                <a:spcPts val="0"/>
              </a:spcBef>
              <a:spcAft>
                <a:spcPts val="0"/>
              </a:spcAft>
              <a:buSzPts val="2200"/>
              <a:buNone/>
              <a:defRPr sz="2200"/>
            </a:lvl2pPr>
            <a:lvl3pPr lvl="2" rtl="0" algn="l">
              <a:lnSpc>
                <a:spcPct val="100000"/>
              </a:lnSpc>
              <a:spcBef>
                <a:spcPts val="0"/>
              </a:spcBef>
              <a:spcAft>
                <a:spcPts val="0"/>
              </a:spcAft>
              <a:buSzPts val="2200"/>
              <a:buNone/>
              <a:defRPr sz="2200"/>
            </a:lvl3pPr>
            <a:lvl4pPr lvl="3" rtl="0" algn="l">
              <a:lnSpc>
                <a:spcPct val="100000"/>
              </a:lnSpc>
              <a:spcBef>
                <a:spcPts val="0"/>
              </a:spcBef>
              <a:spcAft>
                <a:spcPts val="0"/>
              </a:spcAft>
              <a:buSzPts val="2200"/>
              <a:buNone/>
              <a:defRPr sz="2200"/>
            </a:lvl4pPr>
            <a:lvl5pPr lvl="4" rtl="0" algn="l">
              <a:lnSpc>
                <a:spcPct val="100000"/>
              </a:lnSpc>
              <a:spcBef>
                <a:spcPts val="0"/>
              </a:spcBef>
              <a:spcAft>
                <a:spcPts val="0"/>
              </a:spcAft>
              <a:buSzPts val="2200"/>
              <a:buNone/>
              <a:defRPr sz="2200"/>
            </a:lvl5pPr>
            <a:lvl6pPr lvl="5" rtl="0" algn="l">
              <a:lnSpc>
                <a:spcPct val="100000"/>
              </a:lnSpc>
              <a:spcBef>
                <a:spcPts val="0"/>
              </a:spcBef>
              <a:spcAft>
                <a:spcPts val="0"/>
              </a:spcAft>
              <a:buSzPts val="2200"/>
              <a:buNone/>
              <a:defRPr sz="2200"/>
            </a:lvl6pPr>
            <a:lvl7pPr lvl="6" rtl="0" algn="l">
              <a:lnSpc>
                <a:spcPct val="100000"/>
              </a:lnSpc>
              <a:spcBef>
                <a:spcPts val="0"/>
              </a:spcBef>
              <a:spcAft>
                <a:spcPts val="0"/>
              </a:spcAft>
              <a:buSzPts val="2200"/>
              <a:buNone/>
              <a:defRPr sz="2200"/>
            </a:lvl7pPr>
            <a:lvl8pPr lvl="7" rtl="0" algn="l">
              <a:lnSpc>
                <a:spcPct val="100000"/>
              </a:lnSpc>
              <a:spcBef>
                <a:spcPts val="0"/>
              </a:spcBef>
              <a:spcAft>
                <a:spcPts val="0"/>
              </a:spcAft>
              <a:buSzPts val="2200"/>
              <a:buNone/>
              <a:defRPr sz="2200"/>
            </a:lvl8pPr>
            <a:lvl9pPr lvl="8" rtl="0" algn="l">
              <a:lnSpc>
                <a:spcPct val="100000"/>
              </a:lnSpc>
              <a:spcBef>
                <a:spcPts val="0"/>
              </a:spcBef>
              <a:spcAft>
                <a:spcPts val="0"/>
              </a:spcAft>
              <a:buSzPts val="2200"/>
              <a:buNone/>
              <a:defRPr sz="2200"/>
            </a:lvl9pPr>
          </a:lstStyle>
          <a:p/>
        </p:txBody>
      </p:sp>
      <p:sp>
        <p:nvSpPr>
          <p:cNvPr id="454" name="Google Shape;454;p9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20" Type="http://schemas.openxmlformats.org/officeDocument/2006/relationships/slideLayout" Target="../slideLayouts/slideLayout2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22" Type="http://schemas.openxmlformats.org/officeDocument/2006/relationships/slideLayout" Target="../slideLayouts/slideLayout22.xml"/><Relationship Id="rId44" Type="http://schemas.openxmlformats.org/officeDocument/2006/relationships/slideLayout" Target="../slideLayouts/slideLayout44.xml"/><Relationship Id="rId21" Type="http://schemas.openxmlformats.org/officeDocument/2006/relationships/slideLayout" Target="../slideLayouts/slideLayout21.xml"/><Relationship Id="rId43" Type="http://schemas.openxmlformats.org/officeDocument/2006/relationships/slideLayout" Target="../slideLayouts/slideLayout43.xml"/><Relationship Id="rId24" Type="http://schemas.openxmlformats.org/officeDocument/2006/relationships/slideLayout" Target="../slideLayouts/slideLayout24.xml"/><Relationship Id="rId46" Type="http://schemas.openxmlformats.org/officeDocument/2006/relationships/theme" Target="../theme/theme3.xml"/><Relationship Id="rId23" Type="http://schemas.openxmlformats.org/officeDocument/2006/relationships/slideLayout" Target="../slideLayouts/slideLayout23.xml"/><Relationship Id="rId45" Type="http://schemas.openxmlformats.org/officeDocument/2006/relationships/slideLayout" Target="../slideLayouts/slideLayout45.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35" Type="http://schemas.openxmlformats.org/officeDocument/2006/relationships/slideLayout" Target="../slideLayouts/slideLayout35.xml"/><Relationship Id="rId12" Type="http://schemas.openxmlformats.org/officeDocument/2006/relationships/slideLayout" Target="../slideLayouts/slideLayout12.xml"/><Relationship Id="rId34" Type="http://schemas.openxmlformats.org/officeDocument/2006/relationships/slideLayout" Target="../slideLayouts/slideLayout34.xml"/><Relationship Id="rId15" Type="http://schemas.openxmlformats.org/officeDocument/2006/relationships/slideLayout" Target="../slideLayouts/slideLayout15.xml"/><Relationship Id="rId37" Type="http://schemas.openxmlformats.org/officeDocument/2006/relationships/slideLayout" Target="../slideLayouts/slideLayout37.xml"/><Relationship Id="rId14" Type="http://schemas.openxmlformats.org/officeDocument/2006/relationships/slideLayout" Target="../slideLayouts/slideLayout14.xml"/><Relationship Id="rId36" Type="http://schemas.openxmlformats.org/officeDocument/2006/relationships/slideLayout" Target="../slideLayouts/slideLayout36.xml"/><Relationship Id="rId17" Type="http://schemas.openxmlformats.org/officeDocument/2006/relationships/slideLayout" Target="../slideLayouts/slideLayout17.xml"/><Relationship Id="rId39" Type="http://schemas.openxmlformats.org/officeDocument/2006/relationships/slideLayout" Target="../slideLayouts/slideLayout39.xml"/><Relationship Id="rId16" Type="http://schemas.openxmlformats.org/officeDocument/2006/relationships/slideLayout" Target="../slideLayouts/slideLayout16.xml"/><Relationship Id="rId38" Type="http://schemas.openxmlformats.org/officeDocument/2006/relationships/slideLayout" Target="../slideLayouts/slideLayout38.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40" Type="http://schemas.openxmlformats.org/officeDocument/2006/relationships/slideLayout" Target="../slideLayouts/slideLayout85.xml"/><Relationship Id="rId20" Type="http://schemas.openxmlformats.org/officeDocument/2006/relationships/slideLayout" Target="../slideLayouts/slideLayout65.xml"/><Relationship Id="rId42" Type="http://schemas.openxmlformats.org/officeDocument/2006/relationships/slideLayout" Target="../slideLayouts/slideLayout87.xml"/><Relationship Id="rId41" Type="http://schemas.openxmlformats.org/officeDocument/2006/relationships/slideLayout" Target="../slideLayouts/slideLayout86.xml"/><Relationship Id="rId22" Type="http://schemas.openxmlformats.org/officeDocument/2006/relationships/slideLayout" Target="../slideLayouts/slideLayout67.xml"/><Relationship Id="rId44" Type="http://schemas.openxmlformats.org/officeDocument/2006/relationships/slideLayout" Target="../slideLayouts/slideLayout89.xml"/><Relationship Id="rId21" Type="http://schemas.openxmlformats.org/officeDocument/2006/relationships/slideLayout" Target="../slideLayouts/slideLayout66.xml"/><Relationship Id="rId43" Type="http://schemas.openxmlformats.org/officeDocument/2006/relationships/slideLayout" Target="../slideLayouts/slideLayout88.xml"/><Relationship Id="rId24" Type="http://schemas.openxmlformats.org/officeDocument/2006/relationships/slideLayout" Target="../slideLayouts/slideLayout69.xml"/><Relationship Id="rId46" Type="http://schemas.openxmlformats.org/officeDocument/2006/relationships/slideLayout" Target="../slideLayouts/slideLayout91.xml"/><Relationship Id="rId23" Type="http://schemas.openxmlformats.org/officeDocument/2006/relationships/slideLayout" Target="../slideLayouts/slideLayout68.xml"/><Relationship Id="rId45" Type="http://schemas.openxmlformats.org/officeDocument/2006/relationships/slideLayout" Target="../slideLayouts/slideLayout90.xml"/><Relationship Id="rId1" Type="http://schemas.openxmlformats.org/officeDocument/2006/relationships/slideLayout" Target="../slideLayouts/slideLayout46.xml"/><Relationship Id="rId2" Type="http://schemas.openxmlformats.org/officeDocument/2006/relationships/slideLayout" Target="../slideLayouts/slideLayout47.xml"/><Relationship Id="rId3" Type="http://schemas.openxmlformats.org/officeDocument/2006/relationships/slideLayout" Target="../slideLayouts/slideLayout48.xml"/><Relationship Id="rId4" Type="http://schemas.openxmlformats.org/officeDocument/2006/relationships/slideLayout" Target="../slideLayouts/slideLayout49.xml"/><Relationship Id="rId9" Type="http://schemas.openxmlformats.org/officeDocument/2006/relationships/slideLayout" Target="../slideLayouts/slideLayout54.xml"/><Relationship Id="rId26" Type="http://schemas.openxmlformats.org/officeDocument/2006/relationships/slideLayout" Target="../slideLayouts/slideLayout71.xml"/><Relationship Id="rId25" Type="http://schemas.openxmlformats.org/officeDocument/2006/relationships/slideLayout" Target="../slideLayouts/slideLayout70.xml"/><Relationship Id="rId47" Type="http://schemas.openxmlformats.org/officeDocument/2006/relationships/theme" Target="../theme/theme2.xml"/><Relationship Id="rId28" Type="http://schemas.openxmlformats.org/officeDocument/2006/relationships/slideLayout" Target="../slideLayouts/slideLayout73.xml"/><Relationship Id="rId27" Type="http://schemas.openxmlformats.org/officeDocument/2006/relationships/slideLayout" Target="../slideLayouts/slideLayout72.xml"/><Relationship Id="rId5" Type="http://schemas.openxmlformats.org/officeDocument/2006/relationships/slideLayout" Target="../slideLayouts/slideLayout50.xml"/><Relationship Id="rId6" Type="http://schemas.openxmlformats.org/officeDocument/2006/relationships/slideLayout" Target="../slideLayouts/slideLayout51.xml"/><Relationship Id="rId29" Type="http://schemas.openxmlformats.org/officeDocument/2006/relationships/slideLayout" Target="../slideLayouts/slideLayout74.xml"/><Relationship Id="rId7" Type="http://schemas.openxmlformats.org/officeDocument/2006/relationships/slideLayout" Target="../slideLayouts/slideLayout52.xml"/><Relationship Id="rId8" Type="http://schemas.openxmlformats.org/officeDocument/2006/relationships/slideLayout" Target="../slideLayouts/slideLayout53.xml"/><Relationship Id="rId31" Type="http://schemas.openxmlformats.org/officeDocument/2006/relationships/slideLayout" Target="../slideLayouts/slideLayout76.xml"/><Relationship Id="rId30" Type="http://schemas.openxmlformats.org/officeDocument/2006/relationships/slideLayout" Target="../slideLayouts/slideLayout75.xml"/><Relationship Id="rId11" Type="http://schemas.openxmlformats.org/officeDocument/2006/relationships/slideLayout" Target="../slideLayouts/slideLayout56.xml"/><Relationship Id="rId33" Type="http://schemas.openxmlformats.org/officeDocument/2006/relationships/slideLayout" Target="../slideLayouts/slideLayout78.xml"/><Relationship Id="rId10" Type="http://schemas.openxmlformats.org/officeDocument/2006/relationships/slideLayout" Target="../slideLayouts/slideLayout55.xml"/><Relationship Id="rId32" Type="http://schemas.openxmlformats.org/officeDocument/2006/relationships/slideLayout" Target="../slideLayouts/slideLayout77.xml"/><Relationship Id="rId13" Type="http://schemas.openxmlformats.org/officeDocument/2006/relationships/slideLayout" Target="../slideLayouts/slideLayout58.xml"/><Relationship Id="rId35" Type="http://schemas.openxmlformats.org/officeDocument/2006/relationships/slideLayout" Target="../slideLayouts/slideLayout80.xml"/><Relationship Id="rId12" Type="http://schemas.openxmlformats.org/officeDocument/2006/relationships/slideLayout" Target="../slideLayouts/slideLayout57.xml"/><Relationship Id="rId34" Type="http://schemas.openxmlformats.org/officeDocument/2006/relationships/slideLayout" Target="../slideLayouts/slideLayout79.xml"/><Relationship Id="rId15" Type="http://schemas.openxmlformats.org/officeDocument/2006/relationships/slideLayout" Target="../slideLayouts/slideLayout60.xml"/><Relationship Id="rId37" Type="http://schemas.openxmlformats.org/officeDocument/2006/relationships/slideLayout" Target="../slideLayouts/slideLayout82.xml"/><Relationship Id="rId14" Type="http://schemas.openxmlformats.org/officeDocument/2006/relationships/slideLayout" Target="../slideLayouts/slideLayout59.xml"/><Relationship Id="rId36" Type="http://schemas.openxmlformats.org/officeDocument/2006/relationships/slideLayout" Target="../slideLayouts/slideLayout81.xml"/><Relationship Id="rId17" Type="http://schemas.openxmlformats.org/officeDocument/2006/relationships/slideLayout" Target="../slideLayouts/slideLayout62.xml"/><Relationship Id="rId39" Type="http://schemas.openxmlformats.org/officeDocument/2006/relationships/slideLayout" Target="../slideLayouts/slideLayout84.xml"/><Relationship Id="rId16" Type="http://schemas.openxmlformats.org/officeDocument/2006/relationships/slideLayout" Target="../slideLayouts/slideLayout61.xml"/><Relationship Id="rId38" Type="http://schemas.openxmlformats.org/officeDocument/2006/relationships/slideLayout" Target="../slideLayouts/slideLayout83.xml"/><Relationship Id="rId19" Type="http://schemas.openxmlformats.org/officeDocument/2006/relationships/slideLayout" Target="../slideLayouts/slideLayout64.xml"/><Relationship Id="rId18" Type="http://schemas.openxmlformats.org/officeDocument/2006/relationships/slideLayout" Target="../slideLayouts/slideLayout6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dk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365644"/>
            <a:ext cx="7772400" cy="572700"/>
          </a:xfrm>
          <a:prstGeom prst="rect">
            <a:avLst/>
          </a:prstGeom>
          <a:noFill/>
          <a:ln>
            <a:noFill/>
          </a:ln>
        </p:spPr>
        <p:txBody>
          <a:bodyPr anchorCtr="0" anchor="t" bIns="91425" lIns="0" spcFirstLastPara="1" rIns="91425" wrap="square" tIns="91425">
            <a:noAutofit/>
          </a:bodyPr>
          <a:lstStyle>
            <a:lvl1pPr lvl="0">
              <a:spcBef>
                <a:spcPts val="0"/>
              </a:spcBef>
              <a:spcAft>
                <a:spcPts val="0"/>
              </a:spcAft>
              <a:buClr>
                <a:schemeClr val="lt1"/>
              </a:buClr>
              <a:buSzPts val="3000"/>
              <a:buFont typeface="Poppins"/>
              <a:buNone/>
              <a:defRPr b="1" sz="3000">
                <a:solidFill>
                  <a:schemeClr val="lt1"/>
                </a:solidFill>
                <a:latin typeface="Poppins"/>
                <a:ea typeface="Poppins"/>
                <a:cs typeface="Poppins"/>
                <a:sym typeface="Poppins"/>
              </a:defRPr>
            </a:lvl1pPr>
            <a:lvl2pPr lvl="1">
              <a:spcBef>
                <a:spcPts val="0"/>
              </a:spcBef>
              <a:spcAft>
                <a:spcPts val="0"/>
              </a:spcAft>
              <a:buClr>
                <a:schemeClr val="lt1"/>
              </a:buClr>
              <a:buSzPts val="3000"/>
              <a:buFont typeface="Poppins"/>
              <a:buNone/>
              <a:defRPr b="1" sz="3000">
                <a:solidFill>
                  <a:schemeClr val="lt1"/>
                </a:solidFill>
                <a:latin typeface="Poppins"/>
                <a:ea typeface="Poppins"/>
                <a:cs typeface="Poppins"/>
                <a:sym typeface="Poppins"/>
              </a:defRPr>
            </a:lvl2pPr>
            <a:lvl3pPr lvl="2">
              <a:spcBef>
                <a:spcPts val="0"/>
              </a:spcBef>
              <a:spcAft>
                <a:spcPts val="0"/>
              </a:spcAft>
              <a:buClr>
                <a:schemeClr val="lt1"/>
              </a:buClr>
              <a:buSzPts val="3000"/>
              <a:buFont typeface="Poppins"/>
              <a:buNone/>
              <a:defRPr b="1" sz="3000">
                <a:solidFill>
                  <a:schemeClr val="lt1"/>
                </a:solidFill>
                <a:latin typeface="Poppins"/>
                <a:ea typeface="Poppins"/>
                <a:cs typeface="Poppins"/>
                <a:sym typeface="Poppins"/>
              </a:defRPr>
            </a:lvl3pPr>
            <a:lvl4pPr lvl="3">
              <a:spcBef>
                <a:spcPts val="0"/>
              </a:spcBef>
              <a:spcAft>
                <a:spcPts val="0"/>
              </a:spcAft>
              <a:buClr>
                <a:schemeClr val="lt1"/>
              </a:buClr>
              <a:buSzPts val="3000"/>
              <a:buFont typeface="Poppins"/>
              <a:buNone/>
              <a:defRPr b="1" sz="3000">
                <a:solidFill>
                  <a:schemeClr val="lt1"/>
                </a:solidFill>
                <a:latin typeface="Poppins"/>
                <a:ea typeface="Poppins"/>
                <a:cs typeface="Poppins"/>
                <a:sym typeface="Poppins"/>
              </a:defRPr>
            </a:lvl4pPr>
            <a:lvl5pPr lvl="4">
              <a:spcBef>
                <a:spcPts val="0"/>
              </a:spcBef>
              <a:spcAft>
                <a:spcPts val="0"/>
              </a:spcAft>
              <a:buClr>
                <a:schemeClr val="lt1"/>
              </a:buClr>
              <a:buSzPts val="3000"/>
              <a:buFont typeface="Poppins"/>
              <a:buNone/>
              <a:defRPr b="1" sz="3000">
                <a:solidFill>
                  <a:schemeClr val="lt1"/>
                </a:solidFill>
                <a:latin typeface="Poppins"/>
                <a:ea typeface="Poppins"/>
                <a:cs typeface="Poppins"/>
                <a:sym typeface="Poppins"/>
              </a:defRPr>
            </a:lvl5pPr>
            <a:lvl6pPr lvl="5">
              <a:spcBef>
                <a:spcPts val="0"/>
              </a:spcBef>
              <a:spcAft>
                <a:spcPts val="0"/>
              </a:spcAft>
              <a:buClr>
                <a:schemeClr val="lt1"/>
              </a:buClr>
              <a:buSzPts val="3000"/>
              <a:buFont typeface="Poppins"/>
              <a:buNone/>
              <a:defRPr b="1" sz="3000">
                <a:solidFill>
                  <a:schemeClr val="lt1"/>
                </a:solidFill>
                <a:latin typeface="Poppins"/>
                <a:ea typeface="Poppins"/>
                <a:cs typeface="Poppins"/>
                <a:sym typeface="Poppins"/>
              </a:defRPr>
            </a:lvl6pPr>
            <a:lvl7pPr lvl="6">
              <a:spcBef>
                <a:spcPts val="0"/>
              </a:spcBef>
              <a:spcAft>
                <a:spcPts val="0"/>
              </a:spcAft>
              <a:buClr>
                <a:schemeClr val="lt1"/>
              </a:buClr>
              <a:buSzPts val="3000"/>
              <a:buFont typeface="Poppins"/>
              <a:buNone/>
              <a:defRPr b="1" sz="3000">
                <a:solidFill>
                  <a:schemeClr val="lt1"/>
                </a:solidFill>
                <a:latin typeface="Poppins"/>
                <a:ea typeface="Poppins"/>
                <a:cs typeface="Poppins"/>
                <a:sym typeface="Poppins"/>
              </a:defRPr>
            </a:lvl7pPr>
            <a:lvl8pPr lvl="7">
              <a:spcBef>
                <a:spcPts val="0"/>
              </a:spcBef>
              <a:spcAft>
                <a:spcPts val="0"/>
              </a:spcAft>
              <a:buClr>
                <a:schemeClr val="lt1"/>
              </a:buClr>
              <a:buSzPts val="3000"/>
              <a:buFont typeface="Poppins"/>
              <a:buNone/>
              <a:defRPr b="1" sz="3000">
                <a:solidFill>
                  <a:schemeClr val="lt1"/>
                </a:solidFill>
                <a:latin typeface="Poppins"/>
                <a:ea typeface="Poppins"/>
                <a:cs typeface="Poppins"/>
                <a:sym typeface="Poppins"/>
              </a:defRPr>
            </a:lvl8pPr>
            <a:lvl9pPr lvl="8">
              <a:spcBef>
                <a:spcPts val="0"/>
              </a:spcBef>
              <a:spcAft>
                <a:spcPts val="0"/>
              </a:spcAft>
              <a:buClr>
                <a:schemeClr val="lt1"/>
              </a:buClr>
              <a:buSzPts val="3000"/>
              <a:buFont typeface="Poppins"/>
              <a:buNone/>
              <a:defRPr b="1" sz="3000">
                <a:solidFill>
                  <a:schemeClr val="lt1"/>
                </a:solidFill>
                <a:latin typeface="Poppins"/>
                <a:ea typeface="Poppins"/>
                <a:cs typeface="Poppins"/>
                <a:sym typeface="Poppins"/>
              </a:defRPr>
            </a:lvl9pPr>
          </a:lstStyle>
          <a:p/>
        </p:txBody>
      </p:sp>
      <p:sp>
        <p:nvSpPr>
          <p:cNvPr id="7" name="Google Shape;7;p1"/>
          <p:cNvSpPr txBox="1"/>
          <p:nvPr>
            <p:ph idx="1" type="body"/>
          </p:nvPr>
        </p:nvSpPr>
        <p:spPr>
          <a:xfrm>
            <a:off x="775650" y="1234350"/>
            <a:ext cx="7589400" cy="3002400"/>
          </a:xfrm>
          <a:prstGeom prst="rect">
            <a:avLst/>
          </a:prstGeom>
          <a:noFill/>
          <a:ln>
            <a:noFill/>
          </a:ln>
        </p:spPr>
        <p:txBody>
          <a:bodyPr anchorCtr="0" anchor="t" bIns="91425" lIns="0" spcFirstLastPara="1" rIns="91425" wrap="square" tIns="91425">
            <a:noAutofit/>
          </a:bodyPr>
          <a:lstStyle>
            <a:lvl1pPr indent="-361950" lvl="0" marL="457200">
              <a:lnSpc>
                <a:spcPct val="115000"/>
              </a:lnSpc>
              <a:spcBef>
                <a:spcPts val="0"/>
              </a:spcBef>
              <a:spcAft>
                <a:spcPts val="0"/>
              </a:spcAft>
              <a:buClr>
                <a:schemeClr val="accent1"/>
              </a:buClr>
              <a:buSzPts val="2100"/>
              <a:buFont typeface="Poppins"/>
              <a:buChar char="■"/>
              <a:defRPr sz="1900">
                <a:solidFill>
                  <a:schemeClr val="lt2"/>
                </a:solidFill>
                <a:latin typeface="Poppins"/>
                <a:ea typeface="Poppins"/>
                <a:cs typeface="Poppins"/>
                <a:sym typeface="Poppins"/>
              </a:defRPr>
            </a:lvl1pPr>
            <a:lvl2pPr indent="-342900" lvl="1" marL="914400">
              <a:lnSpc>
                <a:spcPct val="115000"/>
              </a:lnSpc>
              <a:spcBef>
                <a:spcPts val="1600"/>
              </a:spcBef>
              <a:spcAft>
                <a:spcPts val="0"/>
              </a:spcAft>
              <a:buClr>
                <a:schemeClr val="accent1"/>
              </a:buClr>
              <a:buSzPts val="1800"/>
              <a:buFont typeface="Poppins"/>
              <a:buChar char="■"/>
              <a:defRPr sz="1600">
                <a:solidFill>
                  <a:schemeClr val="lt2"/>
                </a:solidFill>
                <a:latin typeface="Poppins"/>
                <a:ea typeface="Poppins"/>
                <a:cs typeface="Poppins"/>
                <a:sym typeface="Poppins"/>
              </a:defRPr>
            </a:lvl2pPr>
            <a:lvl3pPr indent="-330200" lvl="2" marL="1371600">
              <a:lnSpc>
                <a:spcPct val="115000"/>
              </a:lnSpc>
              <a:spcBef>
                <a:spcPts val="1600"/>
              </a:spcBef>
              <a:spcAft>
                <a:spcPts val="0"/>
              </a:spcAft>
              <a:buClr>
                <a:schemeClr val="accent1"/>
              </a:buClr>
              <a:buSzPts val="1600"/>
              <a:buFont typeface="Poppins"/>
              <a:buChar char="■"/>
              <a:defRPr>
                <a:solidFill>
                  <a:schemeClr val="lt2"/>
                </a:solidFill>
                <a:latin typeface="Poppins"/>
                <a:ea typeface="Poppins"/>
                <a:cs typeface="Poppins"/>
                <a:sym typeface="Poppins"/>
              </a:defRPr>
            </a:lvl3pPr>
            <a:lvl4pPr indent="-330200" lvl="3" marL="1828800">
              <a:lnSpc>
                <a:spcPct val="115000"/>
              </a:lnSpc>
              <a:spcBef>
                <a:spcPts val="1600"/>
              </a:spcBef>
              <a:spcAft>
                <a:spcPts val="0"/>
              </a:spcAft>
              <a:buClr>
                <a:schemeClr val="accent1"/>
              </a:buClr>
              <a:buSzPts val="1600"/>
              <a:buFont typeface="Poppins"/>
              <a:buChar char="■"/>
              <a:defRPr>
                <a:solidFill>
                  <a:schemeClr val="lt2"/>
                </a:solidFill>
                <a:latin typeface="Poppins"/>
                <a:ea typeface="Poppins"/>
                <a:cs typeface="Poppins"/>
                <a:sym typeface="Poppins"/>
              </a:defRPr>
            </a:lvl4pPr>
            <a:lvl5pPr indent="-317500" lvl="4" marL="2286000">
              <a:lnSpc>
                <a:spcPct val="115000"/>
              </a:lnSpc>
              <a:spcBef>
                <a:spcPts val="1600"/>
              </a:spcBef>
              <a:spcAft>
                <a:spcPts val="0"/>
              </a:spcAft>
              <a:buClr>
                <a:schemeClr val="accent1"/>
              </a:buClr>
              <a:buSzPts val="1400"/>
              <a:buFont typeface="Poppins"/>
              <a:buChar char="■"/>
              <a:defRPr>
                <a:solidFill>
                  <a:schemeClr val="lt2"/>
                </a:solidFill>
                <a:latin typeface="Poppins"/>
                <a:ea typeface="Poppins"/>
                <a:cs typeface="Poppins"/>
                <a:sym typeface="Poppins"/>
              </a:defRPr>
            </a:lvl5pPr>
            <a:lvl6pPr indent="-317500" lvl="5" marL="2743200">
              <a:lnSpc>
                <a:spcPct val="115000"/>
              </a:lnSpc>
              <a:spcBef>
                <a:spcPts val="1600"/>
              </a:spcBef>
              <a:spcAft>
                <a:spcPts val="0"/>
              </a:spcAft>
              <a:buClr>
                <a:schemeClr val="accent1"/>
              </a:buClr>
              <a:buSzPts val="1400"/>
              <a:buFont typeface="Poppins"/>
              <a:buChar char="■"/>
              <a:defRPr>
                <a:solidFill>
                  <a:schemeClr val="lt2"/>
                </a:solidFill>
                <a:latin typeface="Poppins"/>
                <a:ea typeface="Poppins"/>
                <a:cs typeface="Poppins"/>
                <a:sym typeface="Poppins"/>
              </a:defRPr>
            </a:lvl6pPr>
            <a:lvl7pPr indent="-304800" lvl="6" marL="3200400">
              <a:lnSpc>
                <a:spcPct val="115000"/>
              </a:lnSpc>
              <a:spcBef>
                <a:spcPts val="1600"/>
              </a:spcBef>
              <a:spcAft>
                <a:spcPts val="0"/>
              </a:spcAft>
              <a:buClr>
                <a:schemeClr val="accent1"/>
              </a:buClr>
              <a:buSzPts val="1200"/>
              <a:buFont typeface="Poppins"/>
              <a:buChar char="■"/>
              <a:defRPr>
                <a:solidFill>
                  <a:schemeClr val="lt2"/>
                </a:solidFill>
                <a:latin typeface="Poppins"/>
                <a:ea typeface="Poppins"/>
                <a:cs typeface="Poppins"/>
                <a:sym typeface="Poppins"/>
              </a:defRPr>
            </a:lvl7pPr>
            <a:lvl8pPr indent="-304800" lvl="7" marL="3657600">
              <a:lnSpc>
                <a:spcPct val="115000"/>
              </a:lnSpc>
              <a:spcBef>
                <a:spcPts val="1600"/>
              </a:spcBef>
              <a:spcAft>
                <a:spcPts val="0"/>
              </a:spcAft>
              <a:buClr>
                <a:schemeClr val="accent1"/>
              </a:buClr>
              <a:buSzPts val="1200"/>
              <a:buFont typeface="Poppins"/>
              <a:buChar char="■"/>
              <a:defRPr>
                <a:solidFill>
                  <a:schemeClr val="lt2"/>
                </a:solidFill>
                <a:latin typeface="Poppins"/>
                <a:ea typeface="Poppins"/>
                <a:cs typeface="Poppins"/>
                <a:sym typeface="Poppins"/>
              </a:defRPr>
            </a:lvl8pPr>
            <a:lvl9pPr indent="-304800" lvl="8" marL="4114800">
              <a:lnSpc>
                <a:spcPct val="115000"/>
              </a:lnSpc>
              <a:spcBef>
                <a:spcPts val="1600"/>
              </a:spcBef>
              <a:spcAft>
                <a:spcPts val="1600"/>
              </a:spcAft>
              <a:buClr>
                <a:schemeClr val="accent1"/>
              </a:buClr>
              <a:buSzPts val="1200"/>
              <a:buFont typeface="Poppins"/>
              <a:buChar char="■"/>
              <a:defRPr>
                <a:solidFill>
                  <a:schemeClr val="lt2"/>
                </a:solidFill>
                <a:latin typeface="Poppins"/>
                <a:ea typeface="Poppins"/>
                <a:cs typeface="Poppins"/>
                <a:sym typeface="Poppins"/>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latin typeface="Poppins"/>
                <a:ea typeface="Poppins"/>
                <a:cs typeface="Poppins"/>
                <a:sym typeface="Poppins"/>
              </a:defRPr>
            </a:lvl1pPr>
            <a:lvl2pPr lvl="1" algn="r">
              <a:buNone/>
              <a:defRPr sz="1000">
                <a:solidFill>
                  <a:schemeClr val="dk2"/>
                </a:solidFill>
                <a:latin typeface="Poppins"/>
                <a:ea typeface="Poppins"/>
                <a:cs typeface="Poppins"/>
                <a:sym typeface="Poppins"/>
              </a:defRPr>
            </a:lvl2pPr>
            <a:lvl3pPr lvl="2" algn="r">
              <a:buNone/>
              <a:defRPr sz="1000">
                <a:solidFill>
                  <a:schemeClr val="dk2"/>
                </a:solidFill>
                <a:latin typeface="Poppins"/>
                <a:ea typeface="Poppins"/>
                <a:cs typeface="Poppins"/>
                <a:sym typeface="Poppins"/>
              </a:defRPr>
            </a:lvl3pPr>
            <a:lvl4pPr lvl="3" algn="r">
              <a:buNone/>
              <a:defRPr sz="1000">
                <a:solidFill>
                  <a:schemeClr val="dk2"/>
                </a:solidFill>
                <a:latin typeface="Poppins"/>
                <a:ea typeface="Poppins"/>
                <a:cs typeface="Poppins"/>
                <a:sym typeface="Poppins"/>
              </a:defRPr>
            </a:lvl4pPr>
            <a:lvl5pPr lvl="4" algn="r">
              <a:buNone/>
              <a:defRPr sz="1000">
                <a:solidFill>
                  <a:schemeClr val="dk2"/>
                </a:solidFill>
                <a:latin typeface="Poppins"/>
                <a:ea typeface="Poppins"/>
                <a:cs typeface="Poppins"/>
                <a:sym typeface="Poppins"/>
              </a:defRPr>
            </a:lvl5pPr>
            <a:lvl6pPr lvl="5" algn="r">
              <a:buNone/>
              <a:defRPr sz="1000">
                <a:solidFill>
                  <a:schemeClr val="dk2"/>
                </a:solidFill>
                <a:latin typeface="Poppins"/>
                <a:ea typeface="Poppins"/>
                <a:cs typeface="Poppins"/>
                <a:sym typeface="Poppins"/>
              </a:defRPr>
            </a:lvl6pPr>
            <a:lvl7pPr lvl="6" algn="r">
              <a:buNone/>
              <a:defRPr sz="1000">
                <a:solidFill>
                  <a:schemeClr val="dk2"/>
                </a:solidFill>
                <a:latin typeface="Poppins"/>
                <a:ea typeface="Poppins"/>
                <a:cs typeface="Poppins"/>
                <a:sym typeface="Poppins"/>
              </a:defRPr>
            </a:lvl7pPr>
            <a:lvl8pPr lvl="7" algn="r">
              <a:buNone/>
              <a:defRPr sz="1000">
                <a:solidFill>
                  <a:schemeClr val="dk2"/>
                </a:solidFill>
                <a:latin typeface="Poppins"/>
                <a:ea typeface="Poppins"/>
                <a:cs typeface="Poppins"/>
                <a:sym typeface="Poppins"/>
              </a:defRPr>
            </a:lvl8pPr>
            <a:lvl9pPr lvl="8" algn="r">
              <a:buNone/>
              <a:defRPr sz="1000">
                <a:solidFill>
                  <a:schemeClr val="dk2"/>
                </a:solidFill>
                <a:latin typeface="Poppins"/>
                <a:ea typeface="Poppins"/>
                <a:cs typeface="Poppins"/>
                <a:sym typeface="Poppins"/>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2880">
          <p15:clr>
            <a:srgbClr val="FF00FF"/>
          </p15:clr>
        </p15:guide>
      </p15:sldGuideLst>
    </p:ext>
  </p:extLst>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dk1"/>
        </a:solidFill>
      </p:bgPr>
    </p:bg>
    <p:spTree>
      <p:nvGrpSpPr>
        <p:cNvPr id="217" name="Shape 217"/>
        <p:cNvGrpSpPr/>
        <p:nvPr/>
      </p:nvGrpSpPr>
      <p:grpSpPr>
        <a:xfrm>
          <a:off x="0" y="0"/>
          <a:ext cx="0" cy="0"/>
          <a:chOff x="0" y="0"/>
          <a:chExt cx="0" cy="0"/>
        </a:xfrm>
      </p:grpSpPr>
      <p:sp>
        <p:nvSpPr>
          <p:cNvPr id="218" name="Google Shape;218;p47"/>
          <p:cNvSpPr txBox="1"/>
          <p:nvPr>
            <p:ph type="title"/>
          </p:nvPr>
        </p:nvSpPr>
        <p:spPr>
          <a:xfrm>
            <a:off x="457200" y="365644"/>
            <a:ext cx="7772400" cy="572700"/>
          </a:xfrm>
          <a:prstGeom prst="rect">
            <a:avLst/>
          </a:prstGeom>
          <a:noFill/>
          <a:ln>
            <a:noFill/>
          </a:ln>
        </p:spPr>
        <p:txBody>
          <a:bodyPr anchorCtr="0" anchor="t" bIns="91425" lIns="0" spcFirstLastPara="1" rIns="91425" wrap="square" tIns="91425">
            <a:noAutofit/>
          </a:bodyPr>
          <a:lstStyle>
            <a:lvl1pPr lvl="0" marR="0" rtl="0" algn="l">
              <a:lnSpc>
                <a:spcPct val="100000"/>
              </a:lnSpc>
              <a:spcBef>
                <a:spcPts val="0"/>
              </a:spcBef>
              <a:spcAft>
                <a:spcPts val="0"/>
              </a:spcAft>
              <a:buClr>
                <a:schemeClr val="lt1"/>
              </a:buClr>
              <a:buSzPts val="3000"/>
              <a:buFont typeface="Figtree"/>
              <a:buNone/>
              <a:defRPr b="1" i="0" sz="3000" u="none" cap="none" strike="noStrike">
                <a:solidFill>
                  <a:schemeClr val="lt1"/>
                </a:solidFill>
                <a:latin typeface="Figtree"/>
                <a:ea typeface="Figtree"/>
                <a:cs typeface="Figtree"/>
                <a:sym typeface="Figtree"/>
              </a:defRPr>
            </a:lvl1pPr>
            <a:lvl2pPr lvl="1" marR="0" rtl="0" algn="l">
              <a:lnSpc>
                <a:spcPct val="100000"/>
              </a:lnSpc>
              <a:spcBef>
                <a:spcPts val="0"/>
              </a:spcBef>
              <a:spcAft>
                <a:spcPts val="0"/>
              </a:spcAft>
              <a:buClr>
                <a:schemeClr val="lt1"/>
              </a:buClr>
              <a:buSzPts val="3000"/>
              <a:buFont typeface="Figtree"/>
              <a:buNone/>
              <a:defRPr b="1" i="0" sz="3000" u="none" cap="none" strike="noStrike">
                <a:solidFill>
                  <a:schemeClr val="lt1"/>
                </a:solidFill>
                <a:latin typeface="Figtree"/>
                <a:ea typeface="Figtree"/>
                <a:cs typeface="Figtree"/>
                <a:sym typeface="Figtree"/>
              </a:defRPr>
            </a:lvl2pPr>
            <a:lvl3pPr lvl="2" marR="0" rtl="0" algn="l">
              <a:lnSpc>
                <a:spcPct val="100000"/>
              </a:lnSpc>
              <a:spcBef>
                <a:spcPts val="0"/>
              </a:spcBef>
              <a:spcAft>
                <a:spcPts val="0"/>
              </a:spcAft>
              <a:buClr>
                <a:schemeClr val="lt1"/>
              </a:buClr>
              <a:buSzPts val="3000"/>
              <a:buFont typeface="Figtree"/>
              <a:buNone/>
              <a:defRPr b="1" i="0" sz="3000" u="none" cap="none" strike="noStrike">
                <a:solidFill>
                  <a:schemeClr val="lt1"/>
                </a:solidFill>
                <a:latin typeface="Figtree"/>
                <a:ea typeface="Figtree"/>
                <a:cs typeface="Figtree"/>
                <a:sym typeface="Figtree"/>
              </a:defRPr>
            </a:lvl3pPr>
            <a:lvl4pPr lvl="3" marR="0" rtl="0" algn="l">
              <a:lnSpc>
                <a:spcPct val="100000"/>
              </a:lnSpc>
              <a:spcBef>
                <a:spcPts val="0"/>
              </a:spcBef>
              <a:spcAft>
                <a:spcPts val="0"/>
              </a:spcAft>
              <a:buClr>
                <a:schemeClr val="lt1"/>
              </a:buClr>
              <a:buSzPts val="3000"/>
              <a:buFont typeface="Figtree"/>
              <a:buNone/>
              <a:defRPr b="1" i="0" sz="3000" u="none" cap="none" strike="noStrike">
                <a:solidFill>
                  <a:schemeClr val="lt1"/>
                </a:solidFill>
                <a:latin typeface="Figtree"/>
                <a:ea typeface="Figtree"/>
                <a:cs typeface="Figtree"/>
                <a:sym typeface="Figtree"/>
              </a:defRPr>
            </a:lvl4pPr>
            <a:lvl5pPr lvl="4" marR="0" rtl="0" algn="l">
              <a:lnSpc>
                <a:spcPct val="100000"/>
              </a:lnSpc>
              <a:spcBef>
                <a:spcPts val="0"/>
              </a:spcBef>
              <a:spcAft>
                <a:spcPts val="0"/>
              </a:spcAft>
              <a:buClr>
                <a:schemeClr val="lt1"/>
              </a:buClr>
              <a:buSzPts val="3000"/>
              <a:buFont typeface="Figtree"/>
              <a:buNone/>
              <a:defRPr b="1" i="0" sz="3000" u="none" cap="none" strike="noStrike">
                <a:solidFill>
                  <a:schemeClr val="lt1"/>
                </a:solidFill>
                <a:latin typeface="Figtree"/>
                <a:ea typeface="Figtree"/>
                <a:cs typeface="Figtree"/>
                <a:sym typeface="Figtree"/>
              </a:defRPr>
            </a:lvl5pPr>
            <a:lvl6pPr lvl="5" marR="0" rtl="0" algn="l">
              <a:lnSpc>
                <a:spcPct val="100000"/>
              </a:lnSpc>
              <a:spcBef>
                <a:spcPts val="0"/>
              </a:spcBef>
              <a:spcAft>
                <a:spcPts val="0"/>
              </a:spcAft>
              <a:buClr>
                <a:schemeClr val="lt1"/>
              </a:buClr>
              <a:buSzPts val="3000"/>
              <a:buFont typeface="Figtree"/>
              <a:buNone/>
              <a:defRPr b="1" i="0" sz="3000" u="none" cap="none" strike="noStrike">
                <a:solidFill>
                  <a:schemeClr val="lt1"/>
                </a:solidFill>
                <a:latin typeface="Figtree"/>
                <a:ea typeface="Figtree"/>
                <a:cs typeface="Figtree"/>
                <a:sym typeface="Figtree"/>
              </a:defRPr>
            </a:lvl6pPr>
            <a:lvl7pPr lvl="6" marR="0" rtl="0" algn="l">
              <a:lnSpc>
                <a:spcPct val="100000"/>
              </a:lnSpc>
              <a:spcBef>
                <a:spcPts val="0"/>
              </a:spcBef>
              <a:spcAft>
                <a:spcPts val="0"/>
              </a:spcAft>
              <a:buClr>
                <a:schemeClr val="lt1"/>
              </a:buClr>
              <a:buSzPts val="3000"/>
              <a:buFont typeface="Figtree"/>
              <a:buNone/>
              <a:defRPr b="1" i="0" sz="3000" u="none" cap="none" strike="noStrike">
                <a:solidFill>
                  <a:schemeClr val="lt1"/>
                </a:solidFill>
                <a:latin typeface="Figtree"/>
                <a:ea typeface="Figtree"/>
                <a:cs typeface="Figtree"/>
                <a:sym typeface="Figtree"/>
              </a:defRPr>
            </a:lvl7pPr>
            <a:lvl8pPr lvl="7" marR="0" rtl="0" algn="l">
              <a:lnSpc>
                <a:spcPct val="100000"/>
              </a:lnSpc>
              <a:spcBef>
                <a:spcPts val="0"/>
              </a:spcBef>
              <a:spcAft>
                <a:spcPts val="0"/>
              </a:spcAft>
              <a:buClr>
                <a:schemeClr val="lt1"/>
              </a:buClr>
              <a:buSzPts val="3000"/>
              <a:buFont typeface="Figtree"/>
              <a:buNone/>
              <a:defRPr b="1" i="0" sz="3000" u="none" cap="none" strike="noStrike">
                <a:solidFill>
                  <a:schemeClr val="lt1"/>
                </a:solidFill>
                <a:latin typeface="Figtree"/>
                <a:ea typeface="Figtree"/>
                <a:cs typeface="Figtree"/>
                <a:sym typeface="Figtree"/>
              </a:defRPr>
            </a:lvl8pPr>
            <a:lvl9pPr lvl="8" marR="0" rtl="0" algn="l">
              <a:lnSpc>
                <a:spcPct val="100000"/>
              </a:lnSpc>
              <a:spcBef>
                <a:spcPts val="0"/>
              </a:spcBef>
              <a:spcAft>
                <a:spcPts val="0"/>
              </a:spcAft>
              <a:buClr>
                <a:schemeClr val="lt1"/>
              </a:buClr>
              <a:buSzPts val="3000"/>
              <a:buFont typeface="Figtree"/>
              <a:buNone/>
              <a:defRPr b="1" i="0" sz="3000" u="none" cap="none" strike="noStrike">
                <a:solidFill>
                  <a:schemeClr val="lt1"/>
                </a:solidFill>
                <a:latin typeface="Figtree"/>
                <a:ea typeface="Figtree"/>
                <a:cs typeface="Figtree"/>
                <a:sym typeface="Figtree"/>
              </a:defRPr>
            </a:lvl9pPr>
          </a:lstStyle>
          <a:p/>
        </p:txBody>
      </p:sp>
      <p:sp>
        <p:nvSpPr>
          <p:cNvPr id="219" name="Google Shape;219;p47"/>
          <p:cNvSpPr txBox="1"/>
          <p:nvPr>
            <p:ph idx="1" type="body"/>
          </p:nvPr>
        </p:nvSpPr>
        <p:spPr>
          <a:xfrm>
            <a:off x="775650" y="1234350"/>
            <a:ext cx="7589400" cy="3002400"/>
          </a:xfrm>
          <a:prstGeom prst="rect">
            <a:avLst/>
          </a:prstGeom>
          <a:noFill/>
          <a:ln>
            <a:noFill/>
          </a:ln>
        </p:spPr>
        <p:txBody>
          <a:bodyPr anchorCtr="0" anchor="t" bIns="91425" lIns="0" spcFirstLastPara="1" rIns="91425" wrap="square" tIns="91425">
            <a:noAutofit/>
          </a:bodyPr>
          <a:lstStyle>
            <a:lvl1pPr indent="-361950" lvl="0" marL="457200" marR="0" rtl="0" algn="l">
              <a:lnSpc>
                <a:spcPct val="115000"/>
              </a:lnSpc>
              <a:spcBef>
                <a:spcPts val="0"/>
              </a:spcBef>
              <a:spcAft>
                <a:spcPts val="0"/>
              </a:spcAft>
              <a:buClr>
                <a:schemeClr val="accent1"/>
              </a:buClr>
              <a:buSzPts val="2100"/>
              <a:buFont typeface="Figtree"/>
              <a:buChar char="■"/>
              <a:defRPr i="0" sz="1900" u="none" cap="none" strike="noStrike">
                <a:solidFill>
                  <a:schemeClr val="lt2"/>
                </a:solidFill>
                <a:latin typeface="Figtree"/>
                <a:ea typeface="Figtree"/>
                <a:cs typeface="Figtree"/>
                <a:sym typeface="Figtree"/>
              </a:defRPr>
            </a:lvl1pPr>
            <a:lvl2pPr indent="-342900" lvl="1" marL="914400" marR="0" rtl="0" algn="l">
              <a:lnSpc>
                <a:spcPct val="115000"/>
              </a:lnSpc>
              <a:spcBef>
                <a:spcPts val="1600"/>
              </a:spcBef>
              <a:spcAft>
                <a:spcPts val="0"/>
              </a:spcAft>
              <a:buClr>
                <a:schemeClr val="accent1"/>
              </a:buClr>
              <a:buSzPts val="1800"/>
              <a:buFont typeface="Figtree"/>
              <a:buChar char="■"/>
              <a:defRPr i="0" sz="1600" u="none" cap="none" strike="noStrike">
                <a:solidFill>
                  <a:schemeClr val="lt2"/>
                </a:solidFill>
                <a:latin typeface="Figtree"/>
                <a:ea typeface="Figtree"/>
                <a:cs typeface="Figtree"/>
                <a:sym typeface="Figtree"/>
              </a:defRPr>
            </a:lvl2pPr>
            <a:lvl3pPr indent="-330200" lvl="2" marL="1371600" marR="0" rtl="0" algn="l">
              <a:lnSpc>
                <a:spcPct val="115000"/>
              </a:lnSpc>
              <a:spcBef>
                <a:spcPts val="1600"/>
              </a:spcBef>
              <a:spcAft>
                <a:spcPts val="0"/>
              </a:spcAft>
              <a:buClr>
                <a:schemeClr val="accent1"/>
              </a:buClr>
              <a:buSzPts val="1600"/>
              <a:buFont typeface="Figtree"/>
              <a:buChar char="■"/>
              <a:defRPr i="0" sz="1400" u="none" cap="none" strike="noStrike">
                <a:solidFill>
                  <a:schemeClr val="lt2"/>
                </a:solidFill>
                <a:latin typeface="Figtree"/>
                <a:ea typeface="Figtree"/>
                <a:cs typeface="Figtree"/>
                <a:sym typeface="Figtree"/>
              </a:defRPr>
            </a:lvl3pPr>
            <a:lvl4pPr indent="-330200" lvl="3" marL="1828800" marR="0" rtl="0" algn="l">
              <a:lnSpc>
                <a:spcPct val="115000"/>
              </a:lnSpc>
              <a:spcBef>
                <a:spcPts val="1600"/>
              </a:spcBef>
              <a:spcAft>
                <a:spcPts val="0"/>
              </a:spcAft>
              <a:buClr>
                <a:schemeClr val="accent1"/>
              </a:buClr>
              <a:buSzPts val="1600"/>
              <a:buFont typeface="Figtree"/>
              <a:buChar char="■"/>
              <a:defRPr i="0" sz="1400" u="none" cap="none" strike="noStrike">
                <a:solidFill>
                  <a:schemeClr val="lt2"/>
                </a:solidFill>
                <a:latin typeface="Figtree"/>
                <a:ea typeface="Figtree"/>
                <a:cs typeface="Figtree"/>
                <a:sym typeface="Figtree"/>
              </a:defRPr>
            </a:lvl4pPr>
            <a:lvl5pPr indent="-317500" lvl="4" marL="2286000" marR="0" rtl="0" algn="l">
              <a:lnSpc>
                <a:spcPct val="115000"/>
              </a:lnSpc>
              <a:spcBef>
                <a:spcPts val="1600"/>
              </a:spcBef>
              <a:spcAft>
                <a:spcPts val="0"/>
              </a:spcAft>
              <a:buClr>
                <a:schemeClr val="accent1"/>
              </a:buClr>
              <a:buSzPts val="1400"/>
              <a:buFont typeface="Figtree"/>
              <a:buChar char="■"/>
              <a:defRPr i="0" sz="1400" u="none" cap="none" strike="noStrike">
                <a:solidFill>
                  <a:schemeClr val="lt2"/>
                </a:solidFill>
                <a:latin typeface="Figtree"/>
                <a:ea typeface="Figtree"/>
                <a:cs typeface="Figtree"/>
                <a:sym typeface="Figtree"/>
              </a:defRPr>
            </a:lvl5pPr>
            <a:lvl6pPr indent="-317500" lvl="5" marL="2743200" marR="0" rtl="0" algn="l">
              <a:lnSpc>
                <a:spcPct val="115000"/>
              </a:lnSpc>
              <a:spcBef>
                <a:spcPts val="1600"/>
              </a:spcBef>
              <a:spcAft>
                <a:spcPts val="0"/>
              </a:spcAft>
              <a:buClr>
                <a:schemeClr val="accent1"/>
              </a:buClr>
              <a:buSzPts val="1400"/>
              <a:buFont typeface="Figtree"/>
              <a:buChar char="■"/>
              <a:defRPr i="0" sz="1400" u="none" cap="none" strike="noStrike">
                <a:solidFill>
                  <a:schemeClr val="lt2"/>
                </a:solidFill>
                <a:latin typeface="Figtree"/>
                <a:ea typeface="Figtree"/>
                <a:cs typeface="Figtree"/>
                <a:sym typeface="Figtree"/>
              </a:defRPr>
            </a:lvl6pPr>
            <a:lvl7pPr indent="-304800" lvl="6" marL="3200400" marR="0" rtl="0" algn="l">
              <a:lnSpc>
                <a:spcPct val="115000"/>
              </a:lnSpc>
              <a:spcBef>
                <a:spcPts val="1600"/>
              </a:spcBef>
              <a:spcAft>
                <a:spcPts val="0"/>
              </a:spcAft>
              <a:buClr>
                <a:schemeClr val="accent1"/>
              </a:buClr>
              <a:buSzPts val="1200"/>
              <a:buFont typeface="Figtree"/>
              <a:buChar char="■"/>
              <a:defRPr i="0" sz="1400" u="none" cap="none" strike="noStrike">
                <a:solidFill>
                  <a:schemeClr val="lt2"/>
                </a:solidFill>
                <a:latin typeface="Figtree"/>
                <a:ea typeface="Figtree"/>
                <a:cs typeface="Figtree"/>
                <a:sym typeface="Figtree"/>
              </a:defRPr>
            </a:lvl7pPr>
            <a:lvl8pPr indent="-304800" lvl="7" marL="3657600" marR="0" rtl="0" algn="l">
              <a:lnSpc>
                <a:spcPct val="115000"/>
              </a:lnSpc>
              <a:spcBef>
                <a:spcPts val="1600"/>
              </a:spcBef>
              <a:spcAft>
                <a:spcPts val="0"/>
              </a:spcAft>
              <a:buClr>
                <a:schemeClr val="accent1"/>
              </a:buClr>
              <a:buSzPts val="1200"/>
              <a:buFont typeface="Figtree"/>
              <a:buChar char="■"/>
              <a:defRPr i="0" sz="1400" u="none" cap="none" strike="noStrike">
                <a:solidFill>
                  <a:schemeClr val="lt2"/>
                </a:solidFill>
                <a:latin typeface="Figtree"/>
                <a:ea typeface="Figtree"/>
                <a:cs typeface="Figtree"/>
                <a:sym typeface="Figtree"/>
              </a:defRPr>
            </a:lvl8pPr>
            <a:lvl9pPr indent="-304800" lvl="8" marL="4114800" marR="0" rtl="0" algn="l">
              <a:lnSpc>
                <a:spcPct val="115000"/>
              </a:lnSpc>
              <a:spcBef>
                <a:spcPts val="1600"/>
              </a:spcBef>
              <a:spcAft>
                <a:spcPts val="1600"/>
              </a:spcAft>
              <a:buClr>
                <a:schemeClr val="accent1"/>
              </a:buClr>
              <a:buSzPts val="1200"/>
              <a:buFont typeface="Figtree"/>
              <a:buChar char="■"/>
              <a:defRPr i="0" sz="1400" u="none" cap="none" strike="noStrike">
                <a:solidFill>
                  <a:schemeClr val="lt2"/>
                </a:solidFill>
                <a:latin typeface="Figtree"/>
                <a:ea typeface="Figtree"/>
                <a:cs typeface="Figtree"/>
                <a:sym typeface="Figtree"/>
              </a:defRPr>
            </a:lvl9pPr>
          </a:lstStyle>
          <a:p/>
        </p:txBody>
      </p:sp>
      <p:sp>
        <p:nvSpPr>
          <p:cNvPr id="220" name="Google Shape;220;p4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oppins"/>
                <a:ea typeface="Poppins"/>
                <a:cs typeface="Poppins"/>
                <a:sym typeface="Poppins"/>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 id="2147483708" r:id="rId16"/>
    <p:sldLayoutId id="2147483709" r:id="rId17"/>
    <p:sldLayoutId id="2147483710" r:id="rId18"/>
    <p:sldLayoutId id="2147483711" r:id="rId19"/>
    <p:sldLayoutId id="2147483712" r:id="rId20"/>
    <p:sldLayoutId id="2147483713" r:id="rId21"/>
    <p:sldLayoutId id="2147483714" r:id="rId22"/>
    <p:sldLayoutId id="2147483715" r:id="rId23"/>
    <p:sldLayoutId id="2147483716" r:id="rId24"/>
    <p:sldLayoutId id="2147483717" r:id="rId25"/>
    <p:sldLayoutId id="2147483718" r:id="rId26"/>
    <p:sldLayoutId id="2147483719" r:id="rId27"/>
    <p:sldLayoutId id="2147483720" r:id="rId28"/>
    <p:sldLayoutId id="2147483721" r:id="rId29"/>
    <p:sldLayoutId id="2147483722" r:id="rId30"/>
    <p:sldLayoutId id="2147483723" r:id="rId31"/>
    <p:sldLayoutId id="2147483724" r:id="rId32"/>
    <p:sldLayoutId id="2147483725" r:id="rId33"/>
    <p:sldLayoutId id="2147483726" r:id="rId34"/>
    <p:sldLayoutId id="2147483727" r:id="rId35"/>
    <p:sldLayoutId id="2147483728" r:id="rId36"/>
    <p:sldLayoutId id="2147483729" r:id="rId37"/>
    <p:sldLayoutId id="2147483730" r:id="rId38"/>
    <p:sldLayoutId id="2147483731" r:id="rId39"/>
    <p:sldLayoutId id="2147483732" r:id="rId40"/>
    <p:sldLayoutId id="2147483733" r:id="rId41"/>
    <p:sldLayoutId id="2147483734" r:id="rId42"/>
    <p:sldLayoutId id="2147483735" r:id="rId43"/>
    <p:sldLayoutId id="2147483736" r:id="rId44"/>
    <p:sldLayoutId id="2147483737" r:id="rId45"/>
    <p:sldLayoutId id="2147483738" r:id="rId4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2880">
          <p15:clr>
            <a:srgbClr val="FF00FF"/>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1.xml"/><Relationship Id="rId2" Type="http://schemas.openxmlformats.org/officeDocument/2006/relationships/notesSlide" Target="../notesSlides/notesSlide1.xml"/><Relationship Id="rId3" Type="http://schemas.openxmlformats.org/officeDocument/2006/relationships/image" Target="../media/image3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4.xml"/><Relationship Id="rId2" Type="http://schemas.openxmlformats.org/officeDocument/2006/relationships/notesSlide" Target="../notesSlides/notesSlide10.xml"/><Relationship Id="rId3" Type="http://schemas.openxmlformats.org/officeDocument/2006/relationships/image" Target="../media/image42.png"/><Relationship Id="rId4" Type="http://schemas.openxmlformats.org/officeDocument/2006/relationships/image" Target="../media/image44.png"/><Relationship Id="rId5" Type="http://schemas.openxmlformats.org/officeDocument/2006/relationships/image" Target="../media/image47.png"/><Relationship Id="rId6" Type="http://schemas.openxmlformats.org/officeDocument/2006/relationships/image" Target="../media/image4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4.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4.xml"/><Relationship Id="rId2" Type="http://schemas.openxmlformats.org/officeDocument/2006/relationships/notesSlide" Target="../notesSlides/notesSlide12.xml"/><Relationship Id="rId3" Type="http://schemas.openxmlformats.org/officeDocument/2006/relationships/image" Target="../media/image51.png"/><Relationship Id="rId4" Type="http://schemas.openxmlformats.org/officeDocument/2006/relationships/image" Target="../media/image5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4.xml"/><Relationship Id="rId2" Type="http://schemas.openxmlformats.org/officeDocument/2006/relationships/notesSlide" Target="../notesSlides/notesSlide13.xml"/><Relationship Id="rId3" Type="http://schemas.openxmlformats.org/officeDocument/2006/relationships/image" Target="../media/image5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1.xml"/><Relationship Id="rId2" Type="http://schemas.openxmlformats.org/officeDocument/2006/relationships/notesSlide" Target="../notesSlides/notesSlide14.xml"/><Relationship Id="rId3" Type="http://schemas.openxmlformats.org/officeDocument/2006/relationships/image" Target="../media/image57.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4.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1.xml"/><Relationship Id="rId2" Type="http://schemas.openxmlformats.org/officeDocument/2006/relationships/notesSlide" Target="../notesSlides/notesSlide2.xml"/><Relationship Id="rId3" Type="http://schemas.openxmlformats.org/officeDocument/2006/relationships/image" Target="../media/image37.png"/><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4.xml"/><Relationship Id="rId2" Type="http://schemas.openxmlformats.org/officeDocument/2006/relationships/notesSlide" Target="../notesSlides/notesSlide3.xml"/><Relationship Id="rId3" Type="http://schemas.openxmlformats.org/officeDocument/2006/relationships/image" Target="../media/image3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4.xml"/><Relationship Id="rId2" Type="http://schemas.openxmlformats.org/officeDocument/2006/relationships/notesSlide" Target="../notesSlides/notesSlide4.xml"/><Relationship Id="rId3" Type="http://schemas.openxmlformats.org/officeDocument/2006/relationships/image" Target="../media/image4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4.xml"/><Relationship Id="rId2" Type="http://schemas.openxmlformats.org/officeDocument/2006/relationships/notesSlide" Target="../notesSlides/notesSlide5.xml"/><Relationship Id="rId3" Type="http://schemas.openxmlformats.org/officeDocument/2006/relationships/image" Target="../media/image6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4.xml"/><Relationship Id="rId2" Type="http://schemas.openxmlformats.org/officeDocument/2006/relationships/notesSlide" Target="../notesSlides/notesSlide6.xml"/><Relationship Id="rId3" Type="http://schemas.openxmlformats.org/officeDocument/2006/relationships/image" Target="../media/image5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4.xml"/><Relationship Id="rId2" Type="http://schemas.openxmlformats.org/officeDocument/2006/relationships/notesSlide" Target="../notesSlides/notesSlide7.xml"/><Relationship Id="rId3" Type="http://schemas.openxmlformats.org/officeDocument/2006/relationships/image" Target="../media/image5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4.xml"/><Relationship Id="rId2" Type="http://schemas.openxmlformats.org/officeDocument/2006/relationships/notesSlide" Target="../notesSlides/notesSlide8.xml"/><Relationship Id="rId3" Type="http://schemas.openxmlformats.org/officeDocument/2006/relationships/image" Target="../media/image43.png"/><Relationship Id="rId4" Type="http://schemas.openxmlformats.org/officeDocument/2006/relationships/image" Target="../media/image5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4.xml"/><Relationship Id="rId2" Type="http://schemas.openxmlformats.org/officeDocument/2006/relationships/notesSlide" Target="../notesSlides/notesSlide9.xml"/><Relationship Id="rId3" Type="http://schemas.openxmlformats.org/officeDocument/2006/relationships/image" Target="../media/image43.png"/><Relationship Id="rId4" Type="http://schemas.openxmlformats.org/officeDocument/2006/relationships/image" Target="../media/image62.png"/><Relationship Id="rId5" Type="http://schemas.openxmlformats.org/officeDocument/2006/relationships/image" Target="../media/image5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8" name="Shape 458"/>
        <p:cNvGrpSpPr/>
        <p:nvPr/>
      </p:nvGrpSpPr>
      <p:grpSpPr>
        <a:xfrm>
          <a:off x="0" y="0"/>
          <a:ext cx="0" cy="0"/>
          <a:chOff x="0" y="0"/>
          <a:chExt cx="0" cy="0"/>
        </a:xfrm>
      </p:grpSpPr>
      <p:pic>
        <p:nvPicPr>
          <p:cNvPr id="459" name="Google Shape;459;p94"/>
          <p:cNvPicPr preferRelativeResize="0"/>
          <p:nvPr/>
        </p:nvPicPr>
        <p:blipFill>
          <a:blip r:embed="rId3">
            <a:alphaModFix/>
          </a:blip>
          <a:stretch>
            <a:fillRect/>
          </a:stretch>
        </p:blipFill>
        <p:spPr>
          <a:xfrm>
            <a:off x="3399713" y="1782986"/>
            <a:ext cx="2344550" cy="157754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2" name="Shape 532"/>
        <p:cNvGrpSpPr/>
        <p:nvPr/>
      </p:nvGrpSpPr>
      <p:grpSpPr>
        <a:xfrm>
          <a:off x="0" y="0"/>
          <a:ext cx="0" cy="0"/>
          <a:chOff x="0" y="0"/>
          <a:chExt cx="0" cy="0"/>
        </a:xfrm>
      </p:grpSpPr>
      <p:pic>
        <p:nvPicPr>
          <p:cNvPr id="533" name="Google Shape;533;p103"/>
          <p:cNvPicPr preferRelativeResize="0"/>
          <p:nvPr/>
        </p:nvPicPr>
        <p:blipFill>
          <a:blip r:embed="rId3">
            <a:alphaModFix/>
          </a:blip>
          <a:stretch>
            <a:fillRect/>
          </a:stretch>
        </p:blipFill>
        <p:spPr>
          <a:xfrm>
            <a:off x="0" y="0"/>
            <a:ext cx="2638432" cy="5143500"/>
          </a:xfrm>
          <a:prstGeom prst="rect">
            <a:avLst/>
          </a:prstGeom>
          <a:noFill/>
          <a:ln>
            <a:noFill/>
          </a:ln>
        </p:spPr>
      </p:pic>
      <p:sp>
        <p:nvSpPr>
          <p:cNvPr id="534" name="Google Shape;534;p103"/>
          <p:cNvSpPr txBox="1"/>
          <p:nvPr>
            <p:ph type="title"/>
          </p:nvPr>
        </p:nvSpPr>
        <p:spPr>
          <a:xfrm>
            <a:off x="457200" y="365644"/>
            <a:ext cx="7772400" cy="5727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Nick &amp; Jackie Northrup</a:t>
            </a:r>
            <a:endParaRPr/>
          </a:p>
        </p:txBody>
      </p:sp>
      <p:sp>
        <p:nvSpPr>
          <p:cNvPr id="535" name="Google Shape;535;p103"/>
          <p:cNvSpPr txBox="1"/>
          <p:nvPr>
            <p:ph type="title"/>
          </p:nvPr>
        </p:nvSpPr>
        <p:spPr>
          <a:xfrm>
            <a:off x="494275" y="850700"/>
            <a:ext cx="7824900" cy="480300"/>
          </a:xfrm>
          <a:prstGeom prst="rect">
            <a:avLst/>
          </a:prstGeom>
        </p:spPr>
        <p:txBody>
          <a:bodyPr anchorCtr="0" anchor="t" bIns="91425" lIns="0" spcFirstLastPara="1" rIns="91425" wrap="square" tIns="91425">
            <a:spAutoFit/>
          </a:bodyPr>
          <a:lstStyle/>
          <a:p>
            <a:pPr indent="0" lvl="0" marL="0" rtl="0" algn="l">
              <a:spcBef>
                <a:spcPts val="0"/>
              </a:spcBef>
              <a:spcAft>
                <a:spcPts val="0"/>
              </a:spcAft>
              <a:buSzPts val="990"/>
              <a:buNone/>
            </a:pPr>
            <a:r>
              <a:rPr lang="en" sz="1920">
                <a:solidFill>
                  <a:srgbClr val="A7ADFA"/>
                </a:solidFill>
                <a:latin typeface="Figtree"/>
                <a:ea typeface="Figtree"/>
                <a:cs typeface="Figtree"/>
                <a:sym typeface="Figtree"/>
              </a:rPr>
              <a:t>Age 38 | Age 35</a:t>
            </a:r>
            <a:endParaRPr sz="1920">
              <a:solidFill>
                <a:srgbClr val="A7ADFA"/>
              </a:solidFill>
              <a:latin typeface="Figtree"/>
              <a:ea typeface="Figtree"/>
              <a:cs typeface="Figtree"/>
              <a:sym typeface="Figtree"/>
            </a:endParaRPr>
          </a:p>
        </p:txBody>
      </p:sp>
      <p:pic>
        <p:nvPicPr>
          <p:cNvPr id="536" name="Google Shape;536;p103"/>
          <p:cNvPicPr preferRelativeResize="0"/>
          <p:nvPr/>
        </p:nvPicPr>
        <p:blipFill>
          <a:blip r:embed="rId4">
            <a:alphaModFix/>
          </a:blip>
          <a:stretch>
            <a:fillRect/>
          </a:stretch>
        </p:blipFill>
        <p:spPr>
          <a:xfrm>
            <a:off x="4711850" y="3683450"/>
            <a:ext cx="522725" cy="1460050"/>
          </a:xfrm>
          <a:prstGeom prst="rect">
            <a:avLst/>
          </a:prstGeom>
          <a:noFill/>
          <a:ln>
            <a:noFill/>
          </a:ln>
        </p:spPr>
      </p:pic>
      <p:pic>
        <p:nvPicPr>
          <p:cNvPr id="537" name="Google Shape;537;p103"/>
          <p:cNvPicPr preferRelativeResize="0"/>
          <p:nvPr/>
        </p:nvPicPr>
        <p:blipFill rotWithShape="1">
          <a:blip r:embed="rId5">
            <a:alphaModFix/>
          </a:blip>
          <a:srcRect b="0" l="0" r="0" t="0"/>
          <a:stretch/>
        </p:blipFill>
        <p:spPr>
          <a:xfrm>
            <a:off x="594625" y="1438000"/>
            <a:ext cx="6016886" cy="2711712"/>
          </a:xfrm>
          <a:prstGeom prst="rect">
            <a:avLst/>
          </a:prstGeom>
          <a:noFill/>
          <a:ln>
            <a:noFill/>
          </a:ln>
        </p:spPr>
      </p:pic>
      <p:pic>
        <p:nvPicPr>
          <p:cNvPr id="538" name="Google Shape;538;p103"/>
          <p:cNvPicPr preferRelativeResize="0"/>
          <p:nvPr/>
        </p:nvPicPr>
        <p:blipFill>
          <a:blip r:embed="rId6">
            <a:alphaModFix/>
          </a:blip>
          <a:stretch>
            <a:fillRect/>
          </a:stretch>
        </p:blipFill>
        <p:spPr>
          <a:xfrm>
            <a:off x="6406700" y="2073125"/>
            <a:ext cx="2737299" cy="3070375"/>
          </a:xfrm>
          <a:prstGeom prst="rect">
            <a:avLst/>
          </a:prstGeom>
          <a:noFill/>
          <a:ln>
            <a:noFill/>
          </a:ln>
        </p:spPr>
      </p:pic>
      <p:sp>
        <p:nvSpPr>
          <p:cNvPr id="539" name="Google Shape;539;p103"/>
          <p:cNvSpPr txBox="1"/>
          <p:nvPr>
            <p:ph type="title"/>
          </p:nvPr>
        </p:nvSpPr>
        <p:spPr>
          <a:xfrm>
            <a:off x="594625" y="4484246"/>
            <a:ext cx="2043900" cy="526500"/>
          </a:xfrm>
          <a:prstGeom prst="rect">
            <a:avLst/>
          </a:prstGeom>
        </p:spPr>
        <p:txBody>
          <a:bodyPr anchorCtr="0" anchor="t" bIns="91425" lIns="0" spcFirstLastPara="1" rIns="91425" wrap="square" tIns="91425">
            <a:spAutoFit/>
          </a:bodyPr>
          <a:lstStyle/>
          <a:p>
            <a:pPr indent="0" lvl="0" marL="0" rtl="0" algn="l">
              <a:spcBef>
                <a:spcPts val="0"/>
              </a:spcBef>
              <a:spcAft>
                <a:spcPts val="0"/>
              </a:spcAft>
              <a:buSzPts val="990"/>
              <a:buNone/>
            </a:pPr>
            <a:r>
              <a:rPr lang="en" sz="2220"/>
              <a:t>$114,875</a:t>
            </a:r>
            <a:endParaRPr sz="2220"/>
          </a:p>
        </p:txBody>
      </p:sp>
      <p:sp>
        <p:nvSpPr>
          <p:cNvPr id="540" name="Google Shape;540;p103"/>
          <p:cNvSpPr txBox="1"/>
          <p:nvPr>
            <p:ph type="title"/>
          </p:nvPr>
        </p:nvSpPr>
        <p:spPr>
          <a:xfrm>
            <a:off x="2614775" y="4484246"/>
            <a:ext cx="2043900" cy="526500"/>
          </a:xfrm>
          <a:prstGeom prst="rect">
            <a:avLst/>
          </a:prstGeom>
        </p:spPr>
        <p:txBody>
          <a:bodyPr anchorCtr="0" anchor="t" bIns="91425" lIns="0" spcFirstLastPara="1" rIns="91425" wrap="square" tIns="91425">
            <a:spAutoFit/>
          </a:bodyPr>
          <a:lstStyle/>
          <a:p>
            <a:pPr indent="0" lvl="0" marL="0" rtl="0" algn="l">
              <a:spcBef>
                <a:spcPts val="0"/>
              </a:spcBef>
              <a:spcAft>
                <a:spcPts val="0"/>
              </a:spcAft>
              <a:buSzPts val="990"/>
              <a:buNone/>
            </a:pPr>
            <a:r>
              <a:rPr lang="en" sz="2220"/>
              <a:t>$85,000</a:t>
            </a:r>
            <a:endParaRPr sz="2220"/>
          </a:p>
        </p:txBody>
      </p:sp>
      <p:sp>
        <p:nvSpPr>
          <p:cNvPr id="541" name="Google Shape;541;p103"/>
          <p:cNvSpPr txBox="1"/>
          <p:nvPr>
            <p:ph type="title"/>
          </p:nvPr>
        </p:nvSpPr>
        <p:spPr>
          <a:xfrm>
            <a:off x="4658675" y="4484246"/>
            <a:ext cx="2043900" cy="526500"/>
          </a:xfrm>
          <a:prstGeom prst="rect">
            <a:avLst/>
          </a:prstGeom>
        </p:spPr>
        <p:txBody>
          <a:bodyPr anchorCtr="0" anchor="t" bIns="91425" lIns="0" spcFirstLastPara="1" rIns="91425" wrap="square" tIns="91425">
            <a:spAutoFit/>
          </a:bodyPr>
          <a:lstStyle/>
          <a:p>
            <a:pPr indent="0" lvl="0" marL="0" rtl="0" algn="l">
              <a:spcBef>
                <a:spcPts val="0"/>
              </a:spcBef>
              <a:spcAft>
                <a:spcPts val="0"/>
              </a:spcAft>
              <a:buSzPts val="990"/>
              <a:buNone/>
            </a:pPr>
            <a:r>
              <a:rPr lang="en" sz="2220"/>
              <a:t>$60,000</a:t>
            </a:r>
            <a:endParaRPr sz="2220"/>
          </a:p>
        </p:txBody>
      </p:sp>
      <p:sp>
        <p:nvSpPr>
          <p:cNvPr id="542" name="Google Shape;542;p103"/>
          <p:cNvSpPr txBox="1"/>
          <p:nvPr>
            <p:ph type="title"/>
          </p:nvPr>
        </p:nvSpPr>
        <p:spPr>
          <a:xfrm>
            <a:off x="617304" y="4241700"/>
            <a:ext cx="2043900" cy="418500"/>
          </a:xfrm>
          <a:prstGeom prst="rect">
            <a:avLst/>
          </a:prstGeom>
        </p:spPr>
        <p:txBody>
          <a:bodyPr anchorCtr="0" anchor="t" bIns="91425" lIns="0" spcFirstLastPara="1" rIns="91425" wrap="square" tIns="91425">
            <a:spAutoFit/>
          </a:bodyPr>
          <a:lstStyle/>
          <a:p>
            <a:pPr indent="0" lvl="0" marL="0" rtl="0" algn="l">
              <a:spcBef>
                <a:spcPts val="0"/>
              </a:spcBef>
              <a:spcAft>
                <a:spcPts val="0"/>
              </a:spcAft>
              <a:buSzPts val="990"/>
              <a:buNone/>
            </a:pPr>
            <a:r>
              <a:rPr lang="en" sz="1520">
                <a:solidFill>
                  <a:srgbClr val="A7ADFA"/>
                </a:solidFill>
                <a:latin typeface="Figtree Medium"/>
                <a:ea typeface="Figtree Medium"/>
                <a:cs typeface="Figtree Medium"/>
                <a:sym typeface="Figtree Medium"/>
              </a:rPr>
              <a:t>Net Worth</a:t>
            </a:r>
            <a:endParaRPr sz="1520">
              <a:solidFill>
                <a:srgbClr val="A7ADFA"/>
              </a:solidFill>
              <a:latin typeface="Figtree Medium"/>
              <a:ea typeface="Figtree Medium"/>
              <a:cs typeface="Figtree Medium"/>
              <a:sym typeface="Figtree Medium"/>
            </a:endParaRPr>
          </a:p>
        </p:txBody>
      </p:sp>
      <p:sp>
        <p:nvSpPr>
          <p:cNvPr id="543" name="Google Shape;543;p103"/>
          <p:cNvSpPr txBox="1"/>
          <p:nvPr>
            <p:ph type="title"/>
          </p:nvPr>
        </p:nvSpPr>
        <p:spPr>
          <a:xfrm>
            <a:off x="2637454" y="4241700"/>
            <a:ext cx="2043900" cy="418500"/>
          </a:xfrm>
          <a:prstGeom prst="rect">
            <a:avLst/>
          </a:prstGeom>
        </p:spPr>
        <p:txBody>
          <a:bodyPr anchorCtr="0" anchor="t" bIns="91425" lIns="0" spcFirstLastPara="1" rIns="91425" wrap="square" tIns="91425">
            <a:spAutoFit/>
          </a:bodyPr>
          <a:lstStyle/>
          <a:p>
            <a:pPr indent="0" lvl="0" marL="0" rtl="0" algn="l">
              <a:spcBef>
                <a:spcPts val="0"/>
              </a:spcBef>
              <a:spcAft>
                <a:spcPts val="0"/>
              </a:spcAft>
              <a:buSzPts val="990"/>
              <a:buNone/>
            </a:pPr>
            <a:r>
              <a:rPr lang="en" sz="1520">
                <a:solidFill>
                  <a:srgbClr val="A7ADFA"/>
                </a:solidFill>
                <a:latin typeface="Figtree Medium"/>
                <a:ea typeface="Figtree Medium"/>
                <a:cs typeface="Figtree Medium"/>
                <a:sym typeface="Figtree Medium"/>
              </a:rPr>
              <a:t>Annual Income</a:t>
            </a:r>
            <a:endParaRPr sz="1520">
              <a:solidFill>
                <a:srgbClr val="A7ADFA"/>
              </a:solidFill>
              <a:latin typeface="Figtree Medium"/>
              <a:ea typeface="Figtree Medium"/>
              <a:cs typeface="Figtree Medium"/>
              <a:sym typeface="Figtree Medium"/>
            </a:endParaRPr>
          </a:p>
        </p:txBody>
      </p:sp>
      <p:sp>
        <p:nvSpPr>
          <p:cNvPr id="544" name="Google Shape;544;p103"/>
          <p:cNvSpPr txBox="1"/>
          <p:nvPr>
            <p:ph type="title"/>
          </p:nvPr>
        </p:nvSpPr>
        <p:spPr>
          <a:xfrm>
            <a:off x="4681354" y="4241700"/>
            <a:ext cx="2043900" cy="418500"/>
          </a:xfrm>
          <a:prstGeom prst="rect">
            <a:avLst/>
          </a:prstGeom>
        </p:spPr>
        <p:txBody>
          <a:bodyPr anchorCtr="0" anchor="t" bIns="91425" lIns="0" spcFirstLastPara="1" rIns="91425" wrap="square" tIns="91425">
            <a:spAutoFit/>
          </a:bodyPr>
          <a:lstStyle/>
          <a:p>
            <a:pPr indent="0" lvl="0" marL="0" rtl="0" algn="l">
              <a:spcBef>
                <a:spcPts val="0"/>
              </a:spcBef>
              <a:spcAft>
                <a:spcPts val="0"/>
              </a:spcAft>
              <a:buSzPts val="990"/>
              <a:buNone/>
            </a:pPr>
            <a:r>
              <a:rPr lang="en" sz="1520">
                <a:solidFill>
                  <a:srgbClr val="A7ADFA"/>
                </a:solidFill>
                <a:latin typeface="Figtree Medium"/>
                <a:ea typeface="Figtree Medium"/>
                <a:cs typeface="Figtree Medium"/>
                <a:sym typeface="Figtree Medium"/>
              </a:rPr>
              <a:t>Annual Spending</a:t>
            </a:r>
            <a:endParaRPr sz="1520">
              <a:solidFill>
                <a:srgbClr val="A7ADFA"/>
              </a:solidFill>
              <a:latin typeface="Figtree Medium"/>
              <a:ea typeface="Figtree Medium"/>
              <a:cs typeface="Figtree Medium"/>
              <a:sym typeface="Figtree Medium"/>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8" name="Shape 548"/>
        <p:cNvGrpSpPr/>
        <p:nvPr/>
      </p:nvGrpSpPr>
      <p:grpSpPr>
        <a:xfrm>
          <a:off x="0" y="0"/>
          <a:ext cx="0" cy="0"/>
          <a:chOff x="0" y="0"/>
          <a:chExt cx="0" cy="0"/>
        </a:xfrm>
      </p:grpSpPr>
      <p:sp>
        <p:nvSpPr>
          <p:cNvPr id="549" name="Google Shape;549;p104"/>
          <p:cNvSpPr txBox="1"/>
          <p:nvPr/>
        </p:nvSpPr>
        <p:spPr>
          <a:xfrm>
            <a:off x="735200" y="1392025"/>
            <a:ext cx="4103400" cy="477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900">
              <a:solidFill>
                <a:schemeClr val="lt2"/>
              </a:solidFill>
              <a:latin typeface="Figtree"/>
              <a:ea typeface="Figtree"/>
              <a:cs typeface="Figtree"/>
              <a:sym typeface="Figtree"/>
            </a:endParaRPr>
          </a:p>
        </p:txBody>
      </p:sp>
      <p:sp>
        <p:nvSpPr>
          <p:cNvPr id="550" name="Google Shape;550;p104"/>
          <p:cNvSpPr txBox="1"/>
          <p:nvPr>
            <p:ph type="title"/>
          </p:nvPr>
        </p:nvSpPr>
        <p:spPr>
          <a:xfrm>
            <a:off x="505200" y="361250"/>
            <a:ext cx="7494600" cy="835800"/>
          </a:xfrm>
          <a:prstGeom prst="rect">
            <a:avLst/>
          </a:prstGeom>
        </p:spPr>
        <p:txBody>
          <a:bodyPr anchorCtr="0" anchor="t" bIns="91425" lIns="0" spcFirstLastPara="1" rIns="91425" wrap="square" tIns="91425">
            <a:spAutoFit/>
          </a:bodyPr>
          <a:lstStyle/>
          <a:p>
            <a:pPr indent="0" lvl="0" marL="0" rtl="0" algn="l">
              <a:lnSpc>
                <a:spcPct val="90000"/>
              </a:lnSpc>
              <a:spcBef>
                <a:spcPts val="0"/>
              </a:spcBef>
              <a:spcAft>
                <a:spcPts val="0"/>
              </a:spcAft>
              <a:buNone/>
            </a:pPr>
            <a:r>
              <a:rPr b="0" lang="en" sz="4700">
                <a:latin typeface="Figtree Black"/>
                <a:ea typeface="Figtree Black"/>
                <a:cs typeface="Figtree Black"/>
                <a:sym typeface="Figtree Black"/>
              </a:rPr>
              <a:t>What are your questions</a:t>
            </a:r>
            <a:r>
              <a:rPr b="0" lang="en" sz="4700">
                <a:solidFill>
                  <a:schemeClr val="accent1"/>
                </a:solidFill>
                <a:latin typeface="Figtree Black"/>
                <a:ea typeface="Figtree Black"/>
                <a:cs typeface="Figtree Black"/>
                <a:sym typeface="Figtree Black"/>
              </a:rPr>
              <a:t>?</a:t>
            </a:r>
            <a:endParaRPr b="0" sz="2700">
              <a:solidFill>
                <a:srgbClr val="DCC3F9"/>
              </a:solidFill>
              <a:latin typeface="Figtree Black"/>
              <a:ea typeface="Figtree Black"/>
              <a:cs typeface="Figtree Black"/>
              <a:sym typeface="Figtree Black"/>
            </a:endParaRPr>
          </a:p>
        </p:txBody>
      </p:sp>
      <p:sp>
        <p:nvSpPr>
          <p:cNvPr id="551" name="Google Shape;551;p104"/>
          <p:cNvSpPr txBox="1"/>
          <p:nvPr/>
        </p:nvSpPr>
        <p:spPr>
          <a:xfrm>
            <a:off x="792175" y="1349275"/>
            <a:ext cx="7494600" cy="3401700"/>
          </a:xfrm>
          <a:prstGeom prst="rect">
            <a:avLst/>
          </a:prstGeom>
          <a:noFill/>
          <a:ln>
            <a:noFill/>
          </a:ln>
        </p:spPr>
        <p:txBody>
          <a:bodyPr anchorCtr="0" anchor="t" bIns="91425" lIns="91425" spcFirstLastPara="1" rIns="91425" wrap="square" tIns="91425">
            <a:spAutoFit/>
          </a:bodyPr>
          <a:lstStyle/>
          <a:p>
            <a:pPr indent="-349250" lvl="0" marL="457200" rtl="0" algn="l">
              <a:spcBef>
                <a:spcPts val="0"/>
              </a:spcBef>
              <a:spcAft>
                <a:spcPts val="0"/>
              </a:spcAft>
              <a:buClr>
                <a:schemeClr val="lt1"/>
              </a:buClr>
              <a:buSzPts val="1900"/>
              <a:buFont typeface="Figtree"/>
              <a:buChar char="●"/>
            </a:pPr>
            <a:r>
              <a:rPr lang="en" sz="1900">
                <a:solidFill>
                  <a:schemeClr val="lt1"/>
                </a:solidFill>
                <a:latin typeface="Figtree"/>
                <a:ea typeface="Figtree"/>
                <a:cs typeface="Figtree"/>
                <a:sym typeface="Figtree"/>
              </a:rPr>
              <a:t>How do I save for kids’ educations?</a:t>
            </a:r>
            <a:endParaRPr sz="1900">
              <a:solidFill>
                <a:schemeClr val="lt1"/>
              </a:solidFill>
              <a:latin typeface="Figtree"/>
              <a:ea typeface="Figtree"/>
              <a:cs typeface="Figtree"/>
              <a:sym typeface="Figtree"/>
            </a:endParaRPr>
          </a:p>
          <a:p>
            <a:pPr indent="-349250" lvl="0" marL="457200" rtl="0" algn="l">
              <a:spcBef>
                <a:spcPts val="0"/>
              </a:spcBef>
              <a:spcAft>
                <a:spcPts val="0"/>
              </a:spcAft>
              <a:buClr>
                <a:schemeClr val="lt1"/>
              </a:buClr>
              <a:buSzPts val="1900"/>
              <a:buFont typeface="Figtree"/>
              <a:buChar char="●"/>
            </a:pPr>
            <a:r>
              <a:rPr lang="en" sz="1900">
                <a:solidFill>
                  <a:schemeClr val="lt1"/>
                </a:solidFill>
                <a:latin typeface="Figtree"/>
                <a:ea typeface="Figtree"/>
                <a:cs typeface="Figtree"/>
                <a:sym typeface="Figtree"/>
              </a:rPr>
              <a:t>Is real estate a good investment?</a:t>
            </a:r>
            <a:endParaRPr sz="1900">
              <a:solidFill>
                <a:schemeClr val="lt1"/>
              </a:solidFill>
              <a:latin typeface="Figtree"/>
              <a:ea typeface="Figtree"/>
              <a:cs typeface="Figtree"/>
              <a:sym typeface="Figtree"/>
            </a:endParaRPr>
          </a:p>
          <a:p>
            <a:pPr indent="-349250" lvl="0" marL="457200" rtl="0" algn="l">
              <a:spcBef>
                <a:spcPts val="0"/>
              </a:spcBef>
              <a:spcAft>
                <a:spcPts val="0"/>
              </a:spcAft>
              <a:buClr>
                <a:schemeClr val="lt1"/>
              </a:buClr>
              <a:buSzPts val="1900"/>
              <a:buFont typeface="Figtree"/>
              <a:buChar char="●"/>
            </a:pPr>
            <a:r>
              <a:rPr lang="en" sz="1900">
                <a:solidFill>
                  <a:schemeClr val="lt1"/>
                </a:solidFill>
                <a:latin typeface="Figtree"/>
                <a:ea typeface="Figtree"/>
                <a:cs typeface="Figtree"/>
                <a:sym typeface="Figtree"/>
              </a:rPr>
              <a:t>How do I pay less taxes (legally)?</a:t>
            </a:r>
            <a:endParaRPr sz="1900">
              <a:solidFill>
                <a:schemeClr val="lt1"/>
              </a:solidFill>
              <a:latin typeface="Figtree"/>
              <a:ea typeface="Figtree"/>
              <a:cs typeface="Figtree"/>
              <a:sym typeface="Figtree"/>
            </a:endParaRPr>
          </a:p>
          <a:p>
            <a:pPr indent="-349250" lvl="0" marL="457200" rtl="0" algn="l">
              <a:spcBef>
                <a:spcPts val="0"/>
              </a:spcBef>
              <a:spcAft>
                <a:spcPts val="0"/>
              </a:spcAft>
              <a:buClr>
                <a:schemeClr val="lt1"/>
              </a:buClr>
              <a:buSzPts val="1900"/>
              <a:buFont typeface="Figtree"/>
              <a:buChar char="●"/>
            </a:pPr>
            <a:r>
              <a:rPr lang="en" sz="1900">
                <a:solidFill>
                  <a:schemeClr val="lt1"/>
                </a:solidFill>
                <a:latin typeface="Figtree"/>
                <a:ea typeface="Figtree"/>
                <a:cs typeface="Figtree"/>
                <a:sym typeface="Figtree"/>
              </a:rPr>
              <a:t>Should I pay down debt or invest?</a:t>
            </a:r>
            <a:endParaRPr sz="1900">
              <a:solidFill>
                <a:schemeClr val="lt1"/>
              </a:solidFill>
              <a:latin typeface="Figtree"/>
              <a:ea typeface="Figtree"/>
              <a:cs typeface="Figtree"/>
              <a:sym typeface="Figtree"/>
            </a:endParaRPr>
          </a:p>
          <a:p>
            <a:pPr indent="-349250" lvl="0" marL="457200" rtl="0" algn="l">
              <a:spcBef>
                <a:spcPts val="0"/>
              </a:spcBef>
              <a:spcAft>
                <a:spcPts val="0"/>
              </a:spcAft>
              <a:buClr>
                <a:schemeClr val="lt1"/>
              </a:buClr>
              <a:buSzPts val="1900"/>
              <a:buFont typeface="Figtree"/>
              <a:buChar char="●"/>
            </a:pPr>
            <a:r>
              <a:rPr lang="en" sz="1900">
                <a:solidFill>
                  <a:schemeClr val="lt1"/>
                </a:solidFill>
                <a:latin typeface="Figtree"/>
                <a:ea typeface="Figtree"/>
                <a:cs typeface="Figtree"/>
                <a:sym typeface="Figtree"/>
              </a:rPr>
              <a:t>Where should I keep my rainy day fund?</a:t>
            </a:r>
            <a:endParaRPr sz="1900">
              <a:solidFill>
                <a:schemeClr val="lt1"/>
              </a:solidFill>
              <a:latin typeface="Figtree"/>
              <a:ea typeface="Figtree"/>
              <a:cs typeface="Figtree"/>
              <a:sym typeface="Figtree"/>
            </a:endParaRPr>
          </a:p>
          <a:p>
            <a:pPr indent="-349250" lvl="0" marL="457200" rtl="0" algn="l">
              <a:spcBef>
                <a:spcPts val="0"/>
              </a:spcBef>
              <a:spcAft>
                <a:spcPts val="0"/>
              </a:spcAft>
              <a:buClr>
                <a:schemeClr val="lt1"/>
              </a:buClr>
              <a:buSzPts val="1900"/>
              <a:buFont typeface="Figtree"/>
              <a:buChar char="●"/>
            </a:pPr>
            <a:r>
              <a:rPr lang="en" sz="1900">
                <a:solidFill>
                  <a:schemeClr val="lt1"/>
                </a:solidFill>
                <a:latin typeface="Figtree"/>
                <a:ea typeface="Figtree"/>
                <a:cs typeface="Figtree"/>
                <a:sym typeface="Figtree"/>
              </a:rPr>
              <a:t>How can I pay down my mortgage faster?</a:t>
            </a:r>
            <a:endParaRPr sz="1900">
              <a:solidFill>
                <a:schemeClr val="lt1"/>
              </a:solidFill>
              <a:latin typeface="Figtree"/>
              <a:ea typeface="Figtree"/>
              <a:cs typeface="Figtree"/>
              <a:sym typeface="Figtree"/>
            </a:endParaRPr>
          </a:p>
          <a:p>
            <a:pPr indent="-349250" lvl="0" marL="457200" rtl="0" algn="l">
              <a:spcBef>
                <a:spcPts val="0"/>
              </a:spcBef>
              <a:spcAft>
                <a:spcPts val="0"/>
              </a:spcAft>
              <a:buClr>
                <a:schemeClr val="lt1"/>
              </a:buClr>
              <a:buSzPts val="1900"/>
              <a:buFont typeface="Figtree"/>
              <a:buChar char="●"/>
            </a:pPr>
            <a:r>
              <a:rPr lang="en" sz="1900">
                <a:solidFill>
                  <a:schemeClr val="lt1"/>
                </a:solidFill>
                <a:latin typeface="Figtree"/>
                <a:ea typeface="Figtree"/>
                <a:cs typeface="Figtree"/>
                <a:sym typeface="Figtree"/>
              </a:rPr>
              <a:t>What affects my credit score?</a:t>
            </a:r>
            <a:endParaRPr sz="1900">
              <a:solidFill>
                <a:schemeClr val="lt1"/>
              </a:solidFill>
              <a:latin typeface="Figtree"/>
              <a:ea typeface="Figtree"/>
              <a:cs typeface="Figtree"/>
              <a:sym typeface="Figtree"/>
            </a:endParaRPr>
          </a:p>
          <a:p>
            <a:pPr indent="-349250" lvl="0" marL="457200" rtl="0" algn="l">
              <a:spcBef>
                <a:spcPts val="0"/>
              </a:spcBef>
              <a:spcAft>
                <a:spcPts val="0"/>
              </a:spcAft>
              <a:buClr>
                <a:schemeClr val="lt1"/>
              </a:buClr>
              <a:buSzPts val="1900"/>
              <a:buFont typeface="Figtree"/>
              <a:buChar char="●"/>
            </a:pPr>
            <a:r>
              <a:rPr lang="en" sz="1900">
                <a:solidFill>
                  <a:schemeClr val="lt1"/>
                </a:solidFill>
                <a:latin typeface="Figtree"/>
                <a:ea typeface="Figtree"/>
                <a:cs typeface="Figtree"/>
                <a:sym typeface="Figtree"/>
              </a:rPr>
              <a:t>How do I invest my money?</a:t>
            </a:r>
            <a:endParaRPr sz="1900">
              <a:solidFill>
                <a:schemeClr val="lt1"/>
              </a:solidFill>
              <a:latin typeface="Figtree"/>
              <a:ea typeface="Figtree"/>
              <a:cs typeface="Figtree"/>
              <a:sym typeface="Figtree"/>
            </a:endParaRPr>
          </a:p>
          <a:p>
            <a:pPr indent="-349250" lvl="0" marL="457200" rtl="0" algn="l">
              <a:spcBef>
                <a:spcPts val="0"/>
              </a:spcBef>
              <a:spcAft>
                <a:spcPts val="0"/>
              </a:spcAft>
              <a:buClr>
                <a:schemeClr val="lt1"/>
              </a:buClr>
              <a:buSzPts val="1900"/>
              <a:buFont typeface="Figtree"/>
              <a:buChar char="●"/>
            </a:pPr>
            <a:r>
              <a:rPr lang="en" sz="1900">
                <a:solidFill>
                  <a:schemeClr val="lt1"/>
                </a:solidFill>
                <a:latin typeface="Figtree"/>
                <a:ea typeface="Figtree"/>
                <a:cs typeface="Figtree"/>
                <a:sym typeface="Figtree"/>
              </a:rPr>
              <a:t>Buying vs. leasing?</a:t>
            </a:r>
            <a:endParaRPr sz="1900">
              <a:solidFill>
                <a:schemeClr val="lt1"/>
              </a:solidFill>
              <a:latin typeface="Figtree"/>
              <a:ea typeface="Figtree"/>
              <a:cs typeface="Figtree"/>
              <a:sym typeface="Figtree"/>
            </a:endParaRPr>
          </a:p>
          <a:p>
            <a:pPr indent="-349250" lvl="0" marL="457200" rtl="0" algn="l">
              <a:spcBef>
                <a:spcPts val="0"/>
              </a:spcBef>
              <a:spcAft>
                <a:spcPts val="0"/>
              </a:spcAft>
              <a:buClr>
                <a:schemeClr val="lt1"/>
              </a:buClr>
              <a:buSzPts val="1900"/>
              <a:buFont typeface="Figtree"/>
              <a:buChar char="●"/>
            </a:pPr>
            <a:r>
              <a:rPr lang="en" sz="1900">
                <a:solidFill>
                  <a:schemeClr val="lt1"/>
                </a:solidFill>
                <a:latin typeface="Figtree"/>
                <a:ea typeface="Figtree"/>
                <a:cs typeface="Figtree"/>
                <a:sym typeface="Figtree"/>
              </a:rPr>
              <a:t>How much do I need to retire?</a:t>
            </a:r>
            <a:endParaRPr sz="1900">
              <a:solidFill>
                <a:schemeClr val="lt1"/>
              </a:solidFill>
              <a:latin typeface="Figtree"/>
              <a:ea typeface="Figtree"/>
              <a:cs typeface="Figtree"/>
              <a:sym typeface="Figtree"/>
            </a:endParaRPr>
          </a:p>
          <a:p>
            <a:pPr indent="-349250" lvl="0" marL="457200" rtl="0" algn="l">
              <a:spcBef>
                <a:spcPts val="0"/>
              </a:spcBef>
              <a:spcAft>
                <a:spcPts val="0"/>
              </a:spcAft>
              <a:buClr>
                <a:schemeClr val="lt1"/>
              </a:buClr>
              <a:buSzPts val="1900"/>
              <a:buFont typeface="Figtree"/>
              <a:buChar char="●"/>
            </a:pPr>
            <a:r>
              <a:rPr lang="en" sz="1900">
                <a:solidFill>
                  <a:schemeClr val="lt1"/>
                </a:solidFill>
                <a:latin typeface="Figtree"/>
                <a:ea typeface="Figtree"/>
                <a:cs typeface="Figtree"/>
                <a:sym typeface="Figtree"/>
              </a:rPr>
              <a:t>How am I doing financially? Am I OK?</a:t>
            </a:r>
            <a:endParaRPr sz="1900">
              <a:solidFill>
                <a:schemeClr val="lt1"/>
              </a:solidFill>
              <a:latin typeface="Figtree"/>
              <a:ea typeface="Figtree"/>
              <a:cs typeface="Figtree"/>
              <a:sym typeface="Figtree"/>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55" name="Shape 555"/>
        <p:cNvGrpSpPr/>
        <p:nvPr/>
      </p:nvGrpSpPr>
      <p:grpSpPr>
        <a:xfrm>
          <a:off x="0" y="0"/>
          <a:ext cx="0" cy="0"/>
          <a:chOff x="0" y="0"/>
          <a:chExt cx="0" cy="0"/>
        </a:xfrm>
      </p:grpSpPr>
      <p:pic>
        <p:nvPicPr>
          <p:cNvPr id="556" name="Google Shape;556;p105"/>
          <p:cNvPicPr preferRelativeResize="0"/>
          <p:nvPr/>
        </p:nvPicPr>
        <p:blipFill>
          <a:blip r:embed="rId3">
            <a:alphaModFix/>
          </a:blip>
          <a:stretch>
            <a:fillRect/>
          </a:stretch>
        </p:blipFill>
        <p:spPr>
          <a:xfrm>
            <a:off x="0" y="893900"/>
            <a:ext cx="7674427" cy="4203240"/>
          </a:xfrm>
          <a:prstGeom prst="rect">
            <a:avLst/>
          </a:prstGeom>
          <a:noFill/>
          <a:ln>
            <a:noFill/>
          </a:ln>
        </p:spPr>
      </p:pic>
      <p:sp>
        <p:nvSpPr>
          <p:cNvPr id="557" name="Google Shape;557;p105"/>
          <p:cNvSpPr txBox="1"/>
          <p:nvPr>
            <p:ph type="title"/>
          </p:nvPr>
        </p:nvSpPr>
        <p:spPr>
          <a:xfrm>
            <a:off x="313300" y="245000"/>
            <a:ext cx="8337900" cy="5727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solidFill>
                  <a:srgbClr val="4633A0"/>
                </a:solidFill>
              </a:rPr>
              <a:t>Your Data is Secure with Us</a:t>
            </a:r>
            <a:endParaRPr>
              <a:solidFill>
                <a:srgbClr val="4633A0"/>
              </a:solidFill>
            </a:endParaRPr>
          </a:p>
        </p:txBody>
      </p:sp>
      <p:pic>
        <p:nvPicPr>
          <p:cNvPr id="558" name="Google Shape;558;p105"/>
          <p:cNvPicPr preferRelativeResize="0"/>
          <p:nvPr/>
        </p:nvPicPr>
        <p:blipFill>
          <a:blip r:embed="rId4">
            <a:alphaModFix/>
          </a:blip>
          <a:stretch>
            <a:fillRect/>
          </a:stretch>
        </p:blipFill>
        <p:spPr>
          <a:xfrm>
            <a:off x="7293425" y="768925"/>
            <a:ext cx="1850575" cy="437457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2" name="Shape 562"/>
        <p:cNvGrpSpPr/>
        <p:nvPr/>
      </p:nvGrpSpPr>
      <p:grpSpPr>
        <a:xfrm>
          <a:off x="0" y="0"/>
          <a:ext cx="0" cy="0"/>
          <a:chOff x="0" y="0"/>
          <a:chExt cx="0" cy="0"/>
        </a:xfrm>
      </p:grpSpPr>
      <p:sp>
        <p:nvSpPr>
          <p:cNvPr id="563" name="Google Shape;563;p106"/>
          <p:cNvSpPr txBox="1"/>
          <p:nvPr>
            <p:ph type="title"/>
          </p:nvPr>
        </p:nvSpPr>
        <p:spPr>
          <a:xfrm>
            <a:off x="457200" y="365644"/>
            <a:ext cx="7772400" cy="5727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sz="5000"/>
              <a:t>Interactive Poll</a:t>
            </a:r>
            <a:endParaRPr sz="5000"/>
          </a:p>
        </p:txBody>
      </p:sp>
      <p:sp>
        <p:nvSpPr>
          <p:cNvPr id="564" name="Google Shape;564;p106"/>
          <p:cNvSpPr/>
          <p:nvPr/>
        </p:nvSpPr>
        <p:spPr>
          <a:xfrm>
            <a:off x="1062225" y="1596275"/>
            <a:ext cx="2565000" cy="2565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Figtree"/>
              <a:ea typeface="Figtree"/>
              <a:cs typeface="Figtree"/>
              <a:sym typeface="Figtree"/>
            </a:endParaRPr>
          </a:p>
        </p:txBody>
      </p:sp>
      <p:pic>
        <p:nvPicPr>
          <p:cNvPr id="565" name="Google Shape;565;p106"/>
          <p:cNvPicPr preferRelativeResize="0"/>
          <p:nvPr/>
        </p:nvPicPr>
        <p:blipFill>
          <a:blip r:embed="rId3">
            <a:alphaModFix/>
          </a:blip>
          <a:stretch>
            <a:fillRect/>
          </a:stretch>
        </p:blipFill>
        <p:spPr>
          <a:xfrm>
            <a:off x="1062200" y="1596275"/>
            <a:ext cx="2564924" cy="2564924"/>
          </a:xfrm>
          <a:prstGeom prst="rect">
            <a:avLst/>
          </a:prstGeom>
          <a:noFill/>
          <a:ln>
            <a:noFill/>
          </a:ln>
        </p:spPr>
      </p:pic>
      <p:sp>
        <p:nvSpPr>
          <p:cNvPr id="566" name="Google Shape;566;p106"/>
          <p:cNvSpPr txBox="1"/>
          <p:nvPr>
            <p:ph type="title"/>
          </p:nvPr>
        </p:nvSpPr>
        <p:spPr>
          <a:xfrm>
            <a:off x="3627225" y="1747438"/>
            <a:ext cx="4959000" cy="2262600"/>
          </a:xfrm>
          <a:prstGeom prst="rect">
            <a:avLst/>
          </a:prstGeom>
        </p:spPr>
        <p:txBody>
          <a:bodyPr anchorCtr="0" anchor="t" bIns="91425" lIns="0" spcFirstLastPara="1" rIns="91425" wrap="square" tIns="91425">
            <a:spAutoFit/>
          </a:bodyPr>
          <a:lstStyle/>
          <a:p>
            <a:pPr indent="0" lvl="0" marL="0" rtl="0" algn="ctr">
              <a:lnSpc>
                <a:spcPct val="90000"/>
              </a:lnSpc>
              <a:spcBef>
                <a:spcPts val="0"/>
              </a:spcBef>
              <a:spcAft>
                <a:spcPts val="0"/>
              </a:spcAft>
              <a:buNone/>
            </a:pPr>
            <a:r>
              <a:rPr b="0" lang="en" sz="5000">
                <a:latin typeface="Figtree Black"/>
                <a:ea typeface="Figtree Black"/>
                <a:cs typeface="Figtree Black"/>
                <a:sym typeface="Figtree Black"/>
              </a:rPr>
              <a:t>Join at</a:t>
            </a:r>
            <a:endParaRPr b="0" sz="5000">
              <a:latin typeface="Figtree Black"/>
              <a:ea typeface="Figtree Black"/>
              <a:cs typeface="Figtree Black"/>
              <a:sym typeface="Figtree Black"/>
            </a:endParaRPr>
          </a:p>
          <a:p>
            <a:pPr indent="0" lvl="0" marL="0" rtl="0" algn="ctr">
              <a:lnSpc>
                <a:spcPct val="90000"/>
              </a:lnSpc>
              <a:spcBef>
                <a:spcPts val="0"/>
              </a:spcBef>
              <a:spcAft>
                <a:spcPts val="0"/>
              </a:spcAft>
              <a:buNone/>
            </a:pPr>
            <a:r>
              <a:rPr b="0" lang="en" sz="5000">
                <a:solidFill>
                  <a:schemeClr val="accent1"/>
                </a:solidFill>
                <a:latin typeface="Figtree Black"/>
                <a:ea typeface="Figtree Black"/>
                <a:cs typeface="Figtree Black"/>
                <a:sym typeface="Figtree Black"/>
              </a:rPr>
              <a:t>slido.com</a:t>
            </a:r>
            <a:endParaRPr b="0" sz="5000">
              <a:solidFill>
                <a:schemeClr val="accent1"/>
              </a:solidFill>
              <a:latin typeface="Figtree Black"/>
              <a:ea typeface="Figtree Black"/>
              <a:cs typeface="Figtree Black"/>
              <a:sym typeface="Figtree Black"/>
            </a:endParaRPr>
          </a:p>
          <a:p>
            <a:pPr indent="0" lvl="0" marL="0" rtl="0" algn="ctr">
              <a:lnSpc>
                <a:spcPct val="90000"/>
              </a:lnSpc>
              <a:spcBef>
                <a:spcPts val="0"/>
              </a:spcBef>
              <a:spcAft>
                <a:spcPts val="0"/>
              </a:spcAft>
              <a:buNone/>
            </a:pPr>
            <a:r>
              <a:rPr b="0" lang="en" sz="5000">
                <a:solidFill>
                  <a:schemeClr val="accent1"/>
                </a:solidFill>
                <a:latin typeface="Figtree Black"/>
                <a:ea typeface="Figtree Black"/>
                <a:cs typeface="Figtree Black"/>
                <a:sym typeface="Figtree Black"/>
              </a:rPr>
              <a:t>#3734 800</a:t>
            </a:r>
            <a:endParaRPr b="0" sz="5000">
              <a:solidFill>
                <a:schemeClr val="accent1"/>
              </a:solidFill>
              <a:latin typeface="Figtree Black"/>
              <a:ea typeface="Figtree Black"/>
              <a:cs typeface="Figtree Black"/>
              <a:sym typeface="Figtree Black"/>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0" name="Shape 570"/>
        <p:cNvGrpSpPr/>
        <p:nvPr/>
      </p:nvGrpSpPr>
      <p:grpSpPr>
        <a:xfrm>
          <a:off x="0" y="0"/>
          <a:ext cx="0" cy="0"/>
          <a:chOff x="0" y="0"/>
          <a:chExt cx="0" cy="0"/>
        </a:xfrm>
      </p:grpSpPr>
      <p:sp>
        <p:nvSpPr>
          <p:cNvPr id="571" name="Google Shape;571;p107"/>
          <p:cNvSpPr txBox="1"/>
          <p:nvPr>
            <p:ph idx="4294967295" type="title"/>
          </p:nvPr>
        </p:nvSpPr>
        <p:spPr>
          <a:xfrm>
            <a:off x="594100" y="344750"/>
            <a:ext cx="7470900" cy="877200"/>
          </a:xfrm>
          <a:prstGeom prst="rect">
            <a:avLst/>
          </a:prstGeom>
        </p:spPr>
        <p:txBody>
          <a:bodyPr anchorCtr="0" anchor="t" bIns="91425" lIns="0" spcFirstLastPara="1" rIns="91425" wrap="square" tIns="91425">
            <a:spAutoFit/>
          </a:bodyPr>
          <a:lstStyle/>
          <a:p>
            <a:pPr indent="0" lvl="0" marL="0" rtl="0" algn="l">
              <a:lnSpc>
                <a:spcPct val="90000"/>
              </a:lnSpc>
              <a:spcBef>
                <a:spcPts val="0"/>
              </a:spcBef>
              <a:spcAft>
                <a:spcPts val="0"/>
              </a:spcAft>
              <a:buNone/>
            </a:pPr>
            <a:r>
              <a:rPr b="0" lang="en" sz="4700">
                <a:latin typeface="Figtree Black"/>
                <a:ea typeface="Figtree Black"/>
                <a:cs typeface="Figtree Black"/>
                <a:sym typeface="Figtree Black"/>
              </a:rPr>
              <a:t>Get started now</a:t>
            </a:r>
            <a:r>
              <a:rPr b="0" lang="en" sz="5000">
                <a:latin typeface="Figtree Black"/>
                <a:ea typeface="Figtree Black"/>
                <a:cs typeface="Figtree Black"/>
                <a:sym typeface="Figtree Black"/>
              </a:rPr>
              <a:t>.</a:t>
            </a:r>
            <a:endParaRPr b="0" sz="5000">
              <a:latin typeface="Figtree Black"/>
              <a:ea typeface="Figtree Black"/>
              <a:cs typeface="Figtree Black"/>
              <a:sym typeface="Figtree Black"/>
            </a:endParaRPr>
          </a:p>
        </p:txBody>
      </p:sp>
      <p:pic>
        <p:nvPicPr>
          <p:cNvPr id="572" name="Google Shape;572;p107"/>
          <p:cNvPicPr preferRelativeResize="0"/>
          <p:nvPr/>
        </p:nvPicPr>
        <p:blipFill>
          <a:blip r:embed="rId3">
            <a:alphaModFix/>
          </a:blip>
          <a:stretch>
            <a:fillRect/>
          </a:stretch>
        </p:blipFill>
        <p:spPr>
          <a:xfrm>
            <a:off x="3110350" y="1740075"/>
            <a:ext cx="2438400" cy="24384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6" name="Shape 576"/>
        <p:cNvGrpSpPr/>
        <p:nvPr/>
      </p:nvGrpSpPr>
      <p:grpSpPr>
        <a:xfrm>
          <a:off x="0" y="0"/>
          <a:ext cx="0" cy="0"/>
          <a:chOff x="0" y="0"/>
          <a:chExt cx="0" cy="0"/>
        </a:xfrm>
      </p:grpSpPr>
      <p:sp>
        <p:nvSpPr>
          <p:cNvPr id="577" name="Google Shape;577;p108"/>
          <p:cNvSpPr txBox="1"/>
          <p:nvPr>
            <p:ph type="title"/>
          </p:nvPr>
        </p:nvSpPr>
        <p:spPr>
          <a:xfrm>
            <a:off x="457200" y="365644"/>
            <a:ext cx="7772400" cy="5727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b="0" lang="en" sz="4700">
                <a:latin typeface="Figtree Black"/>
                <a:ea typeface="Figtree Black"/>
                <a:cs typeface="Figtree Black"/>
                <a:sym typeface="Figtree Black"/>
              </a:rPr>
              <a:t>Get Started Now</a:t>
            </a:r>
            <a:endParaRPr sz="5000"/>
          </a:p>
        </p:txBody>
      </p:sp>
      <p:sp>
        <p:nvSpPr>
          <p:cNvPr id="578" name="Google Shape;578;p108"/>
          <p:cNvSpPr txBox="1"/>
          <p:nvPr>
            <p:ph type="title"/>
          </p:nvPr>
        </p:nvSpPr>
        <p:spPr>
          <a:xfrm>
            <a:off x="500100" y="1747450"/>
            <a:ext cx="8086200" cy="1500600"/>
          </a:xfrm>
          <a:prstGeom prst="rect">
            <a:avLst/>
          </a:prstGeom>
        </p:spPr>
        <p:txBody>
          <a:bodyPr anchorCtr="0" anchor="t" bIns="91425" lIns="0" spcFirstLastPara="1" rIns="91425" wrap="square" tIns="91425">
            <a:spAutoFit/>
          </a:bodyPr>
          <a:lstStyle/>
          <a:p>
            <a:pPr indent="0" lvl="0" marL="0" rtl="0" algn="l">
              <a:lnSpc>
                <a:spcPct val="90000"/>
              </a:lnSpc>
              <a:spcBef>
                <a:spcPts val="0"/>
              </a:spcBef>
              <a:spcAft>
                <a:spcPts val="0"/>
              </a:spcAft>
              <a:buNone/>
            </a:pPr>
            <a:r>
              <a:rPr b="0" lang="en" sz="4300">
                <a:solidFill>
                  <a:srgbClr val="DCC3F9"/>
                </a:solidFill>
                <a:latin typeface="Figtree Black"/>
                <a:ea typeface="Figtree Black"/>
                <a:cs typeface="Figtree Black"/>
                <a:sym typeface="Figtree Black"/>
              </a:rPr>
              <a:t>Schedule a coaching session:</a:t>
            </a:r>
            <a:r>
              <a:rPr b="0" lang="en" sz="4300">
                <a:solidFill>
                  <a:srgbClr val="DCC3F9"/>
                </a:solidFill>
                <a:latin typeface="Figtree Black"/>
                <a:ea typeface="Figtree Black"/>
                <a:cs typeface="Figtree Black"/>
                <a:sym typeface="Figtree Black"/>
              </a:rPr>
              <a:t> </a:t>
            </a:r>
            <a:endParaRPr b="0" sz="4300">
              <a:solidFill>
                <a:srgbClr val="DCC3F9"/>
              </a:solidFill>
              <a:latin typeface="Figtree Black"/>
              <a:ea typeface="Figtree Black"/>
              <a:cs typeface="Figtree Black"/>
              <a:sym typeface="Figtree Black"/>
            </a:endParaRPr>
          </a:p>
          <a:p>
            <a:pPr indent="0" lvl="0" marL="0" rtl="0" algn="l">
              <a:lnSpc>
                <a:spcPct val="90000"/>
              </a:lnSpc>
              <a:spcBef>
                <a:spcPts val="0"/>
              </a:spcBef>
              <a:spcAft>
                <a:spcPts val="0"/>
              </a:spcAft>
              <a:buNone/>
            </a:pPr>
            <a:r>
              <a:t/>
            </a:r>
            <a:endParaRPr b="0" sz="1000">
              <a:latin typeface="Figtree Black"/>
              <a:ea typeface="Figtree Black"/>
              <a:cs typeface="Figtree Black"/>
              <a:sym typeface="Figtree Black"/>
            </a:endParaRPr>
          </a:p>
          <a:p>
            <a:pPr indent="0" lvl="0" marL="0" rtl="0" algn="l">
              <a:lnSpc>
                <a:spcPct val="90000"/>
              </a:lnSpc>
              <a:spcBef>
                <a:spcPts val="0"/>
              </a:spcBef>
              <a:spcAft>
                <a:spcPts val="0"/>
              </a:spcAft>
              <a:buNone/>
            </a:pPr>
            <a:r>
              <a:rPr b="0" lang="en" sz="4200">
                <a:solidFill>
                  <a:schemeClr val="accent1"/>
                </a:solidFill>
                <a:latin typeface="Figtree Black"/>
                <a:ea typeface="Figtree Black"/>
                <a:cs typeface="Figtree Black"/>
                <a:sym typeface="Figtree Black"/>
              </a:rPr>
              <a:t>[your URL here]</a:t>
            </a:r>
            <a:endParaRPr b="0" sz="4200">
              <a:solidFill>
                <a:schemeClr val="accent1"/>
              </a:solidFill>
              <a:latin typeface="Figtree Black"/>
              <a:ea typeface="Figtree Black"/>
              <a:cs typeface="Figtree Black"/>
              <a:sym typeface="Figtree Black"/>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3" name="Shape 463"/>
        <p:cNvGrpSpPr/>
        <p:nvPr/>
      </p:nvGrpSpPr>
      <p:grpSpPr>
        <a:xfrm>
          <a:off x="0" y="0"/>
          <a:ext cx="0" cy="0"/>
          <a:chOff x="0" y="0"/>
          <a:chExt cx="0" cy="0"/>
        </a:xfrm>
      </p:grpSpPr>
      <p:pic>
        <p:nvPicPr>
          <p:cNvPr id="464" name="Google Shape;464;p95"/>
          <p:cNvPicPr preferRelativeResize="0"/>
          <p:nvPr/>
        </p:nvPicPr>
        <p:blipFill>
          <a:blip r:embed="rId3">
            <a:alphaModFix/>
          </a:blip>
          <a:stretch>
            <a:fillRect/>
          </a:stretch>
        </p:blipFill>
        <p:spPr>
          <a:xfrm>
            <a:off x="5499113" y="1782974"/>
            <a:ext cx="2344550" cy="1577541"/>
          </a:xfrm>
          <a:prstGeom prst="rect">
            <a:avLst/>
          </a:prstGeom>
          <a:noFill/>
          <a:ln>
            <a:noFill/>
          </a:ln>
        </p:spPr>
      </p:pic>
      <p:cxnSp>
        <p:nvCxnSpPr>
          <p:cNvPr id="465" name="Google Shape;465;p95"/>
          <p:cNvCxnSpPr/>
          <p:nvPr/>
        </p:nvCxnSpPr>
        <p:spPr>
          <a:xfrm>
            <a:off x="4571995" y="1028400"/>
            <a:ext cx="0" cy="3543900"/>
          </a:xfrm>
          <a:prstGeom prst="straightConnector1">
            <a:avLst/>
          </a:prstGeom>
          <a:noFill/>
          <a:ln cap="flat" cmpd="sng" w="19050">
            <a:solidFill>
              <a:srgbClr val="DCC3F9"/>
            </a:solidFill>
            <a:prstDash val="solid"/>
            <a:round/>
            <a:headEnd len="med" w="med" type="none"/>
            <a:tailEnd len="med" w="med" type="none"/>
          </a:ln>
        </p:spPr>
      </p:cxnSp>
      <p:sp>
        <p:nvSpPr>
          <p:cNvPr id="466" name="Google Shape;466;p95"/>
          <p:cNvSpPr txBox="1"/>
          <p:nvPr/>
        </p:nvSpPr>
        <p:spPr>
          <a:xfrm>
            <a:off x="229050" y="228600"/>
            <a:ext cx="8685900" cy="585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600">
                <a:solidFill>
                  <a:schemeClr val="lt1"/>
                </a:solidFill>
                <a:latin typeface="Figtree ExtraBold"/>
                <a:ea typeface="Figtree ExtraBold"/>
                <a:cs typeface="Figtree ExtraBold"/>
                <a:sym typeface="Figtree ExtraBold"/>
              </a:rPr>
              <a:t>Medical Vitals</a:t>
            </a:r>
            <a:r>
              <a:rPr lang="en" sz="2600">
                <a:solidFill>
                  <a:schemeClr val="lt1"/>
                </a:solidFill>
                <a:latin typeface="Figtree ExtraBold"/>
                <a:ea typeface="Figtree ExtraBold"/>
                <a:cs typeface="Figtree ExtraBold"/>
                <a:sym typeface="Figtree ExtraBold"/>
              </a:rPr>
              <a:t> </a:t>
            </a:r>
            <a:r>
              <a:rPr lang="en" sz="2600">
                <a:solidFill>
                  <a:srgbClr val="DCC3F9"/>
                </a:solidFill>
                <a:latin typeface="Figtree ExtraBold"/>
                <a:ea typeface="Figtree ExtraBold"/>
                <a:cs typeface="Figtree ExtraBold"/>
                <a:sym typeface="Figtree ExtraBold"/>
              </a:rPr>
              <a:t>vs</a:t>
            </a:r>
            <a:r>
              <a:rPr lang="en" sz="2600">
                <a:solidFill>
                  <a:schemeClr val="lt1"/>
                </a:solidFill>
                <a:latin typeface="Figtree ExtraBold"/>
                <a:ea typeface="Figtree ExtraBold"/>
                <a:cs typeface="Figtree ExtraBold"/>
                <a:sym typeface="Figtree ExtraBold"/>
              </a:rPr>
              <a:t> Financial Vitals</a:t>
            </a:r>
            <a:endParaRPr sz="2600">
              <a:solidFill>
                <a:schemeClr val="lt1"/>
              </a:solidFill>
              <a:latin typeface="Figtree ExtraBold"/>
              <a:ea typeface="Figtree ExtraBold"/>
              <a:cs typeface="Figtree ExtraBold"/>
              <a:sym typeface="Figtree ExtraBold"/>
            </a:endParaRPr>
          </a:p>
        </p:txBody>
      </p:sp>
      <p:pic>
        <p:nvPicPr>
          <p:cNvPr id="467" name="Google Shape;467;p95"/>
          <p:cNvPicPr preferRelativeResize="0"/>
          <p:nvPr/>
        </p:nvPicPr>
        <p:blipFill>
          <a:blip r:embed="rId4">
            <a:alphaModFix/>
          </a:blip>
          <a:stretch>
            <a:fillRect/>
          </a:stretch>
        </p:blipFill>
        <p:spPr>
          <a:xfrm>
            <a:off x="184475" y="994875"/>
            <a:ext cx="4194249" cy="327082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1" name="Shape 471"/>
        <p:cNvGrpSpPr/>
        <p:nvPr/>
      </p:nvGrpSpPr>
      <p:grpSpPr>
        <a:xfrm>
          <a:off x="0" y="0"/>
          <a:ext cx="0" cy="0"/>
          <a:chOff x="0" y="0"/>
          <a:chExt cx="0" cy="0"/>
        </a:xfrm>
      </p:grpSpPr>
      <p:pic>
        <p:nvPicPr>
          <p:cNvPr id="472" name="Google Shape;472;p96"/>
          <p:cNvPicPr preferRelativeResize="0"/>
          <p:nvPr/>
        </p:nvPicPr>
        <p:blipFill>
          <a:blip r:embed="rId3">
            <a:alphaModFix/>
          </a:blip>
          <a:stretch>
            <a:fillRect/>
          </a:stretch>
        </p:blipFill>
        <p:spPr>
          <a:xfrm>
            <a:off x="756213" y="767238"/>
            <a:ext cx="7326775" cy="3304233"/>
          </a:xfrm>
          <a:prstGeom prst="rect">
            <a:avLst/>
          </a:prstGeom>
          <a:noFill/>
          <a:ln>
            <a:noFill/>
          </a:ln>
        </p:spPr>
      </p:pic>
      <p:sp>
        <p:nvSpPr>
          <p:cNvPr id="473" name="Google Shape;473;p96"/>
          <p:cNvSpPr txBox="1"/>
          <p:nvPr>
            <p:ph type="title"/>
          </p:nvPr>
        </p:nvSpPr>
        <p:spPr>
          <a:xfrm>
            <a:off x="3951925" y="767250"/>
            <a:ext cx="4860600" cy="835800"/>
          </a:xfrm>
          <a:prstGeom prst="rect">
            <a:avLst/>
          </a:prstGeom>
        </p:spPr>
        <p:txBody>
          <a:bodyPr anchorCtr="0" anchor="t" bIns="91425" lIns="0" spcFirstLastPara="1" rIns="91425" wrap="square" tIns="91425">
            <a:spAutoFit/>
          </a:bodyPr>
          <a:lstStyle/>
          <a:p>
            <a:pPr indent="0" lvl="0" marL="0" rtl="0" algn="l">
              <a:lnSpc>
                <a:spcPct val="90000"/>
              </a:lnSpc>
              <a:spcBef>
                <a:spcPts val="0"/>
              </a:spcBef>
              <a:spcAft>
                <a:spcPts val="0"/>
              </a:spcAft>
              <a:buNone/>
            </a:pPr>
            <a:r>
              <a:rPr b="0" lang="en" sz="4700">
                <a:latin typeface="Figtree Black"/>
                <a:ea typeface="Figtree Black"/>
                <a:cs typeface="Figtree Black"/>
                <a:sym typeface="Figtree Black"/>
              </a:rPr>
              <a:t>Financial Vitals</a:t>
            </a:r>
            <a:r>
              <a:rPr b="0" lang="en" sz="4700">
                <a:solidFill>
                  <a:schemeClr val="accent1"/>
                </a:solidFill>
                <a:latin typeface="Figtree Black"/>
                <a:ea typeface="Figtree Black"/>
                <a:cs typeface="Figtree Black"/>
                <a:sym typeface="Figtree Black"/>
              </a:rPr>
              <a:t>.</a:t>
            </a:r>
            <a:endParaRPr b="0" sz="2700">
              <a:solidFill>
                <a:srgbClr val="DCC3F9"/>
              </a:solidFill>
              <a:latin typeface="Figtree Black"/>
              <a:ea typeface="Figtree Black"/>
              <a:cs typeface="Figtree Black"/>
              <a:sym typeface="Figtree Black"/>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7" name="Shape 477"/>
        <p:cNvGrpSpPr/>
        <p:nvPr/>
      </p:nvGrpSpPr>
      <p:grpSpPr>
        <a:xfrm>
          <a:off x="0" y="0"/>
          <a:ext cx="0" cy="0"/>
          <a:chOff x="0" y="0"/>
          <a:chExt cx="0" cy="0"/>
        </a:xfrm>
      </p:grpSpPr>
      <p:pic>
        <p:nvPicPr>
          <p:cNvPr id="478" name="Google Shape;478;p97"/>
          <p:cNvPicPr preferRelativeResize="0"/>
          <p:nvPr/>
        </p:nvPicPr>
        <p:blipFill>
          <a:blip r:embed="rId3">
            <a:alphaModFix/>
          </a:blip>
          <a:stretch>
            <a:fillRect/>
          </a:stretch>
        </p:blipFill>
        <p:spPr>
          <a:xfrm>
            <a:off x="576072" y="1380744"/>
            <a:ext cx="6161167" cy="2889504"/>
          </a:xfrm>
          <a:prstGeom prst="rect">
            <a:avLst/>
          </a:prstGeom>
          <a:noFill/>
          <a:ln>
            <a:noFill/>
          </a:ln>
        </p:spPr>
      </p:pic>
      <p:sp>
        <p:nvSpPr>
          <p:cNvPr id="479" name="Google Shape;479;p97"/>
          <p:cNvSpPr txBox="1"/>
          <p:nvPr>
            <p:ph type="title"/>
          </p:nvPr>
        </p:nvSpPr>
        <p:spPr>
          <a:xfrm>
            <a:off x="457200" y="365644"/>
            <a:ext cx="7772400" cy="5727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Your Financial Vitals</a:t>
            </a:r>
            <a:endParaRPr/>
          </a:p>
        </p:txBody>
      </p:sp>
      <p:sp>
        <p:nvSpPr>
          <p:cNvPr id="480" name="Google Shape;480;p97"/>
          <p:cNvSpPr txBox="1"/>
          <p:nvPr/>
        </p:nvSpPr>
        <p:spPr>
          <a:xfrm>
            <a:off x="3228675" y="1300522"/>
            <a:ext cx="4525200" cy="477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900">
                <a:solidFill>
                  <a:srgbClr val="E1E4FE"/>
                </a:solidFill>
                <a:latin typeface="Figtree"/>
                <a:ea typeface="Figtree"/>
                <a:cs typeface="Figtree"/>
                <a:sym typeface="Figtree"/>
              </a:rPr>
              <a:t>Risk Profile</a:t>
            </a:r>
            <a:endParaRPr b="1" sz="1900">
              <a:solidFill>
                <a:srgbClr val="E1E4FE"/>
              </a:solidFill>
              <a:latin typeface="Figtree"/>
              <a:ea typeface="Figtree"/>
              <a:cs typeface="Figtree"/>
              <a:sym typeface="Figtree"/>
            </a:endParaRPr>
          </a:p>
        </p:txBody>
      </p:sp>
      <p:sp>
        <p:nvSpPr>
          <p:cNvPr id="481" name="Google Shape;481;p97"/>
          <p:cNvSpPr txBox="1"/>
          <p:nvPr/>
        </p:nvSpPr>
        <p:spPr>
          <a:xfrm>
            <a:off x="5545850" y="1876050"/>
            <a:ext cx="2236200" cy="477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900">
                <a:solidFill>
                  <a:srgbClr val="E1E4FE"/>
                </a:solidFill>
                <a:latin typeface="Figtree"/>
                <a:ea typeface="Figtree"/>
                <a:cs typeface="Figtree"/>
                <a:sym typeface="Figtree"/>
              </a:rPr>
              <a:t>Cash Flow</a:t>
            </a:r>
            <a:endParaRPr b="1" sz="1900">
              <a:solidFill>
                <a:srgbClr val="E1E4FE"/>
              </a:solidFill>
              <a:latin typeface="Figtree"/>
              <a:ea typeface="Figtree"/>
              <a:cs typeface="Figtree"/>
              <a:sym typeface="Figtree"/>
            </a:endParaRPr>
          </a:p>
        </p:txBody>
      </p:sp>
      <p:sp>
        <p:nvSpPr>
          <p:cNvPr id="482" name="Google Shape;482;p97"/>
          <p:cNvSpPr txBox="1"/>
          <p:nvPr/>
        </p:nvSpPr>
        <p:spPr>
          <a:xfrm>
            <a:off x="6688600" y="3523425"/>
            <a:ext cx="2236200" cy="477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900">
                <a:solidFill>
                  <a:srgbClr val="E1E4FE"/>
                </a:solidFill>
                <a:latin typeface="Figtree"/>
                <a:ea typeface="Figtree"/>
                <a:cs typeface="Figtree"/>
                <a:sym typeface="Figtree"/>
              </a:rPr>
              <a:t>Retirement</a:t>
            </a:r>
            <a:endParaRPr b="1" sz="1900">
              <a:solidFill>
                <a:srgbClr val="E1E4FE"/>
              </a:solidFill>
              <a:latin typeface="Figtree"/>
              <a:ea typeface="Figtree"/>
              <a:cs typeface="Figtree"/>
              <a:sym typeface="Figtree"/>
            </a:endParaRPr>
          </a:p>
        </p:txBody>
      </p:sp>
      <p:sp>
        <p:nvSpPr>
          <p:cNvPr id="483" name="Google Shape;483;p97"/>
          <p:cNvSpPr txBox="1"/>
          <p:nvPr/>
        </p:nvSpPr>
        <p:spPr>
          <a:xfrm>
            <a:off x="1752925" y="4166600"/>
            <a:ext cx="2236200" cy="477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900">
                <a:solidFill>
                  <a:srgbClr val="E1E4FE"/>
                </a:solidFill>
                <a:latin typeface="Figtree"/>
                <a:ea typeface="Figtree"/>
                <a:cs typeface="Figtree"/>
                <a:sym typeface="Figtree"/>
              </a:rPr>
              <a:t>Asset Mix</a:t>
            </a:r>
            <a:endParaRPr b="1" sz="1900">
              <a:solidFill>
                <a:srgbClr val="E1E4FE"/>
              </a:solidFill>
              <a:latin typeface="Figtree"/>
              <a:ea typeface="Figtree"/>
              <a:cs typeface="Figtree"/>
              <a:sym typeface="Figtree"/>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7" name="Shape 487"/>
        <p:cNvGrpSpPr/>
        <p:nvPr/>
      </p:nvGrpSpPr>
      <p:grpSpPr>
        <a:xfrm>
          <a:off x="0" y="0"/>
          <a:ext cx="0" cy="0"/>
          <a:chOff x="0" y="0"/>
          <a:chExt cx="0" cy="0"/>
        </a:xfrm>
      </p:grpSpPr>
      <p:sp>
        <p:nvSpPr>
          <p:cNvPr id="488" name="Google Shape;488;p98"/>
          <p:cNvSpPr txBox="1"/>
          <p:nvPr>
            <p:ph type="title"/>
          </p:nvPr>
        </p:nvSpPr>
        <p:spPr>
          <a:xfrm>
            <a:off x="505200" y="361250"/>
            <a:ext cx="7494600" cy="835800"/>
          </a:xfrm>
          <a:prstGeom prst="rect">
            <a:avLst/>
          </a:prstGeom>
        </p:spPr>
        <p:txBody>
          <a:bodyPr anchorCtr="0" anchor="t" bIns="91425" lIns="0" spcFirstLastPara="1" rIns="91425" wrap="square" tIns="91425">
            <a:spAutoFit/>
          </a:bodyPr>
          <a:lstStyle/>
          <a:p>
            <a:pPr indent="0" lvl="0" marL="0" rtl="0" algn="l">
              <a:lnSpc>
                <a:spcPct val="90000"/>
              </a:lnSpc>
              <a:spcBef>
                <a:spcPts val="0"/>
              </a:spcBef>
              <a:spcAft>
                <a:spcPts val="0"/>
              </a:spcAft>
              <a:buNone/>
            </a:pPr>
            <a:r>
              <a:rPr b="0" lang="en" sz="4700">
                <a:latin typeface="Figtree Black"/>
                <a:ea typeface="Figtree Black"/>
                <a:cs typeface="Figtree Black"/>
                <a:sym typeface="Figtree Black"/>
              </a:rPr>
              <a:t>Reading your vitals</a:t>
            </a:r>
            <a:r>
              <a:rPr b="0" lang="en" sz="4700">
                <a:solidFill>
                  <a:schemeClr val="accent1"/>
                </a:solidFill>
                <a:latin typeface="Figtree Black"/>
                <a:ea typeface="Figtree Black"/>
                <a:cs typeface="Figtree Black"/>
                <a:sym typeface="Figtree Black"/>
              </a:rPr>
              <a:t>.</a:t>
            </a:r>
            <a:endParaRPr b="0" sz="2700">
              <a:solidFill>
                <a:srgbClr val="DCC3F9"/>
              </a:solidFill>
              <a:latin typeface="Figtree Black"/>
              <a:ea typeface="Figtree Black"/>
              <a:cs typeface="Figtree Black"/>
              <a:sym typeface="Figtree Black"/>
            </a:endParaRPr>
          </a:p>
        </p:txBody>
      </p:sp>
      <p:pic>
        <p:nvPicPr>
          <p:cNvPr id="489" name="Google Shape;489;p98"/>
          <p:cNvPicPr preferRelativeResize="0"/>
          <p:nvPr/>
        </p:nvPicPr>
        <p:blipFill>
          <a:blip r:embed="rId3">
            <a:alphaModFix/>
          </a:blip>
          <a:stretch>
            <a:fillRect/>
          </a:stretch>
        </p:blipFill>
        <p:spPr>
          <a:xfrm>
            <a:off x="2257300" y="1627125"/>
            <a:ext cx="4629402" cy="27735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3" name="Shape 493"/>
        <p:cNvGrpSpPr/>
        <p:nvPr/>
      </p:nvGrpSpPr>
      <p:grpSpPr>
        <a:xfrm>
          <a:off x="0" y="0"/>
          <a:ext cx="0" cy="0"/>
          <a:chOff x="0" y="0"/>
          <a:chExt cx="0" cy="0"/>
        </a:xfrm>
      </p:grpSpPr>
      <p:pic>
        <p:nvPicPr>
          <p:cNvPr id="494" name="Google Shape;494;p99"/>
          <p:cNvPicPr preferRelativeResize="0"/>
          <p:nvPr/>
        </p:nvPicPr>
        <p:blipFill rotWithShape="1">
          <a:blip r:embed="rId3">
            <a:alphaModFix/>
          </a:blip>
          <a:srcRect b="16842" l="0" r="0" t="14072"/>
          <a:stretch/>
        </p:blipFill>
        <p:spPr>
          <a:xfrm>
            <a:off x="838200" y="833275"/>
            <a:ext cx="6800325" cy="3343025"/>
          </a:xfrm>
          <a:prstGeom prst="rect">
            <a:avLst/>
          </a:prstGeom>
          <a:noFill/>
          <a:ln>
            <a:noFill/>
          </a:ln>
        </p:spPr>
      </p:pic>
      <p:sp>
        <p:nvSpPr>
          <p:cNvPr id="495" name="Google Shape;495;p99"/>
          <p:cNvSpPr txBox="1"/>
          <p:nvPr>
            <p:ph type="title"/>
          </p:nvPr>
        </p:nvSpPr>
        <p:spPr>
          <a:xfrm>
            <a:off x="4485325" y="995850"/>
            <a:ext cx="4860600" cy="835800"/>
          </a:xfrm>
          <a:prstGeom prst="rect">
            <a:avLst/>
          </a:prstGeom>
        </p:spPr>
        <p:txBody>
          <a:bodyPr anchorCtr="0" anchor="t" bIns="91425" lIns="0" spcFirstLastPara="1" rIns="91425" wrap="square" tIns="91425">
            <a:spAutoFit/>
          </a:bodyPr>
          <a:lstStyle/>
          <a:p>
            <a:pPr indent="0" lvl="0" marL="0" rtl="0" algn="l">
              <a:lnSpc>
                <a:spcPct val="90000"/>
              </a:lnSpc>
              <a:spcBef>
                <a:spcPts val="0"/>
              </a:spcBef>
              <a:spcAft>
                <a:spcPts val="0"/>
              </a:spcAft>
              <a:buNone/>
            </a:pPr>
            <a:r>
              <a:rPr b="0" lang="en" sz="4700">
                <a:latin typeface="Figtree Black"/>
                <a:ea typeface="Figtree Black"/>
                <a:cs typeface="Figtree Black"/>
                <a:sym typeface="Figtree Black"/>
              </a:rPr>
              <a:t>Your Vitals</a:t>
            </a:r>
            <a:r>
              <a:rPr b="0" lang="en" sz="4700">
                <a:solidFill>
                  <a:schemeClr val="accent1"/>
                </a:solidFill>
                <a:latin typeface="Figtree Black"/>
                <a:ea typeface="Figtree Black"/>
                <a:cs typeface="Figtree Black"/>
                <a:sym typeface="Figtree Black"/>
              </a:rPr>
              <a:t>.</a:t>
            </a:r>
            <a:endParaRPr b="0" sz="2700">
              <a:solidFill>
                <a:srgbClr val="DCC3F9"/>
              </a:solidFill>
              <a:latin typeface="Figtree Black"/>
              <a:ea typeface="Figtree Black"/>
              <a:cs typeface="Figtree Black"/>
              <a:sym typeface="Figtree Black"/>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9" name="Shape 499"/>
        <p:cNvGrpSpPr/>
        <p:nvPr/>
      </p:nvGrpSpPr>
      <p:grpSpPr>
        <a:xfrm>
          <a:off x="0" y="0"/>
          <a:ext cx="0" cy="0"/>
          <a:chOff x="0" y="0"/>
          <a:chExt cx="0" cy="0"/>
        </a:xfrm>
      </p:grpSpPr>
      <p:pic>
        <p:nvPicPr>
          <p:cNvPr id="500" name="Google Shape;500;p100"/>
          <p:cNvPicPr preferRelativeResize="0"/>
          <p:nvPr/>
        </p:nvPicPr>
        <p:blipFill rotWithShape="1">
          <a:blip r:embed="rId3">
            <a:alphaModFix/>
          </a:blip>
          <a:srcRect b="11229" l="17306" r="17312" t="22010"/>
          <a:stretch/>
        </p:blipFill>
        <p:spPr>
          <a:xfrm>
            <a:off x="717700" y="421575"/>
            <a:ext cx="7357123" cy="42259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4" name="Shape 504"/>
        <p:cNvGrpSpPr/>
        <p:nvPr/>
      </p:nvGrpSpPr>
      <p:grpSpPr>
        <a:xfrm>
          <a:off x="0" y="0"/>
          <a:ext cx="0" cy="0"/>
          <a:chOff x="0" y="0"/>
          <a:chExt cx="0" cy="0"/>
        </a:xfrm>
      </p:grpSpPr>
      <p:sp>
        <p:nvSpPr>
          <p:cNvPr id="505" name="Google Shape;505;p101"/>
          <p:cNvSpPr txBox="1"/>
          <p:nvPr>
            <p:ph type="title"/>
          </p:nvPr>
        </p:nvSpPr>
        <p:spPr>
          <a:xfrm>
            <a:off x="457200" y="365644"/>
            <a:ext cx="7772400" cy="5727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solidFill>
                  <a:srgbClr val="003A20"/>
                </a:solidFill>
              </a:rPr>
              <a:t>Calculating Your Debt Rate</a:t>
            </a:r>
            <a:endParaRPr>
              <a:solidFill>
                <a:srgbClr val="003A20"/>
              </a:solidFill>
            </a:endParaRPr>
          </a:p>
        </p:txBody>
      </p:sp>
      <p:grpSp>
        <p:nvGrpSpPr>
          <p:cNvPr id="506" name="Google Shape;506;p101"/>
          <p:cNvGrpSpPr/>
          <p:nvPr/>
        </p:nvGrpSpPr>
        <p:grpSpPr>
          <a:xfrm>
            <a:off x="596900" y="1239079"/>
            <a:ext cx="6328975" cy="1967958"/>
            <a:chOff x="596900" y="1315279"/>
            <a:chExt cx="6328975" cy="1967958"/>
          </a:xfrm>
        </p:grpSpPr>
        <p:pic>
          <p:nvPicPr>
            <p:cNvPr id="507" name="Google Shape;507;p101"/>
            <p:cNvPicPr preferRelativeResize="0"/>
            <p:nvPr/>
          </p:nvPicPr>
          <p:blipFill>
            <a:blip r:embed="rId3">
              <a:alphaModFix/>
            </a:blip>
            <a:stretch>
              <a:fillRect/>
            </a:stretch>
          </p:blipFill>
          <p:spPr>
            <a:xfrm>
              <a:off x="596900" y="1324350"/>
              <a:ext cx="1907703" cy="1910488"/>
            </a:xfrm>
            <a:prstGeom prst="rect">
              <a:avLst/>
            </a:prstGeom>
            <a:noFill/>
            <a:ln>
              <a:noFill/>
            </a:ln>
          </p:spPr>
        </p:pic>
        <p:sp>
          <p:nvSpPr>
            <p:cNvPr id="508" name="Google Shape;508;p101"/>
            <p:cNvSpPr txBox="1"/>
            <p:nvPr/>
          </p:nvSpPr>
          <p:spPr>
            <a:xfrm>
              <a:off x="2753175" y="1315279"/>
              <a:ext cx="4172700" cy="48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00A055"/>
                  </a:solidFill>
                  <a:latin typeface="Figtree"/>
                  <a:ea typeface="Figtree"/>
                  <a:cs typeface="Figtree"/>
                  <a:sym typeface="Figtree"/>
                </a:rPr>
                <a:t>Annual Debt Payments</a:t>
              </a:r>
              <a:endParaRPr sz="1800">
                <a:solidFill>
                  <a:srgbClr val="00A055"/>
                </a:solidFill>
                <a:latin typeface="Figtree"/>
                <a:ea typeface="Figtree"/>
                <a:cs typeface="Figtree"/>
                <a:sym typeface="Figtree"/>
              </a:endParaRPr>
            </a:p>
          </p:txBody>
        </p:sp>
        <p:sp>
          <p:nvSpPr>
            <p:cNvPr id="509" name="Google Shape;509;p101"/>
            <p:cNvSpPr txBox="1"/>
            <p:nvPr/>
          </p:nvSpPr>
          <p:spPr>
            <a:xfrm>
              <a:off x="2753175" y="2346446"/>
              <a:ext cx="4172700" cy="48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00A055"/>
                  </a:solidFill>
                  <a:latin typeface="Figtree"/>
                  <a:ea typeface="Figtree"/>
                  <a:cs typeface="Figtree"/>
                  <a:sym typeface="Figtree"/>
                </a:rPr>
                <a:t>Total Personal Income</a:t>
              </a:r>
              <a:endParaRPr sz="1800">
                <a:solidFill>
                  <a:srgbClr val="00A055"/>
                </a:solidFill>
                <a:latin typeface="Figtree"/>
                <a:ea typeface="Figtree"/>
                <a:cs typeface="Figtree"/>
                <a:sym typeface="Figtree"/>
              </a:endParaRPr>
            </a:p>
          </p:txBody>
        </p:sp>
        <p:cxnSp>
          <p:nvCxnSpPr>
            <p:cNvPr id="510" name="Google Shape;510;p101"/>
            <p:cNvCxnSpPr/>
            <p:nvPr/>
          </p:nvCxnSpPr>
          <p:spPr>
            <a:xfrm>
              <a:off x="2843343" y="2258775"/>
              <a:ext cx="3129600" cy="0"/>
            </a:xfrm>
            <a:prstGeom prst="straightConnector1">
              <a:avLst/>
            </a:prstGeom>
            <a:noFill/>
            <a:ln cap="flat" cmpd="sng" w="19050">
              <a:solidFill>
                <a:srgbClr val="016E42"/>
              </a:solidFill>
              <a:prstDash val="solid"/>
              <a:round/>
              <a:headEnd len="med" w="med" type="none"/>
              <a:tailEnd len="med" w="med" type="none"/>
            </a:ln>
          </p:spPr>
        </p:cxnSp>
        <p:sp>
          <p:nvSpPr>
            <p:cNvPr id="511" name="Google Shape;511;p101"/>
            <p:cNvSpPr txBox="1"/>
            <p:nvPr/>
          </p:nvSpPr>
          <p:spPr>
            <a:xfrm>
              <a:off x="2750387" y="1570829"/>
              <a:ext cx="41727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200">
                  <a:solidFill>
                    <a:srgbClr val="003A20"/>
                  </a:solidFill>
                  <a:latin typeface="Figtree"/>
                  <a:ea typeface="Figtree"/>
                  <a:cs typeface="Figtree"/>
                  <a:sym typeface="Figtree"/>
                </a:rPr>
                <a:t>$30,600</a:t>
              </a:r>
              <a:endParaRPr b="1" sz="3200">
                <a:solidFill>
                  <a:srgbClr val="003A20"/>
                </a:solidFill>
                <a:latin typeface="Figtree"/>
                <a:ea typeface="Figtree"/>
                <a:cs typeface="Figtree"/>
                <a:sym typeface="Figtree"/>
              </a:endParaRPr>
            </a:p>
          </p:txBody>
        </p:sp>
        <p:sp>
          <p:nvSpPr>
            <p:cNvPr id="512" name="Google Shape;512;p101"/>
            <p:cNvSpPr txBox="1"/>
            <p:nvPr/>
          </p:nvSpPr>
          <p:spPr>
            <a:xfrm>
              <a:off x="2750387" y="2606136"/>
              <a:ext cx="41727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200">
                  <a:solidFill>
                    <a:srgbClr val="003A20"/>
                  </a:solidFill>
                  <a:latin typeface="Figtree"/>
                  <a:ea typeface="Figtree"/>
                  <a:cs typeface="Figtree"/>
                  <a:sym typeface="Figtree"/>
                </a:rPr>
                <a:t>$85,000</a:t>
              </a:r>
              <a:endParaRPr b="1" sz="3200">
                <a:solidFill>
                  <a:srgbClr val="003A20"/>
                </a:solidFill>
                <a:latin typeface="Figtree"/>
                <a:ea typeface="Figtree"/>
                <a:cs typeface="Figtree"/>
                <a:sym typeface="Figtree"/>
              </a:endParaRPr>
            </a:p>
          </p:txBody>
        </p:sp>
        <p:sp>
          <p:nvSpPr>
            <p:cNvPr id="513" name="Google Shape;513;p101"/>
            <p:cNvSpPr txBox="1"/>
            <p:nvPr/>
          </p:nvSpPr>
          <p:spPr>
            <a:xfrm>
              <a:off x="751708" y="2208300"/>
              <a:ext cx="1598100" cy="923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4800">
                  <a:solidFill>
                    <a:schemeClr val="lt1"/>
                  </a:solidFill>
                  <a:latin typeface="Figtree Black"/>
                  <a:ea typeface="Figtree Black"/>
                  <a:cs typeface="Figtree Black"/>
                  <a:sym typeface="Figtree Black"/>
                </a:rPr>
                <a:t>36</a:t>
              </a:r>
              <a:r>
                <a:rPr lang="en" sz="4800">
                  <a:solidFill>
                    <a:srgbClr val="34B682"/>
                  </a:solidFill>
                  <a:latin typeface="Figtree Black"/>
                  <a:ea typeface="Figtree Black"/>
                  <a:cs typeface="Figtree Black"/>
                  <a:sym typeface="Figtree Black"/>
                </a:rPr>
                <a:t>%</a:t>
              </a:r>
              <a:endParaRPr sz="4800">
                <a:solidFill>
                  <a:srgbClr val="34B682"/>
                </a:solidFill>
                <a:latin typeface="Figtree Black"/>
                <a:ea typeface="Figtree Black"/>
                <a:cs typeface="Figtree Black"/>
                <a:sym typeface="Figtree Black"/>
              </a:endParaRPr>
            </a:p>
          </p:txBody>
        </p:sp>
      </p:grpSp>
      <p:pic>
        <p:nvPicPr>
          <p:cNvPr id="514" name="Google Shape;514;p101"/>
          <p:cNvPicPr preferRelativeResize="0"/>
          <p:nvPr/>
        </p:nvPicPr>
        <p:blipFill rotWithShape="1">
          <a:blip r:embed="rId4">
            <a:alphaModFix/>
          </a:blip>
          <a:srcRect b="0" l="0" r="0" t="0"/>
          <a:stretch/>
        </p:blipFill>
        <p:spPr>
          <a:xfrm>
            <a:off x="657901" y="3073425"/>
            <a:ext cx="7828198" cy="185384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18" name="Shape 518"/>
        <p:cNvGrpSpPr/>
        <p:nvPr/>
      </p:nvGrpSpPr>
      <p:grpSpPr>
        <a:xfrm>
          <a:off x="0" y="0"/>
          <a:ext cx="0" cy="0"/>
          <a:chOff x="0" y="0"/>
          <a:chExt cx="0" cy="0"/>
        </a:xfrm>
      </p:grpSpPr>
      <p:sp>
        <p:nvSpPr>
          <p:cNvPr id="519" name="Google Shape;519;p102"/>
          <p:cNvSpPr txBox="1"/>
          <p:nvPr>
            <p:ph type="title"/>
          </p:nvPr>
        </p:nvSpPr>
        <p:spPr>
          <a:xfrm>
            <a:off x="457200" y="365644"/>
            <a:ext cx="7772400" cy="5727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solidFill>
                  <a:srgbClr val="0C2627"/>
                </a:solidFill>
              </a:rPr>
              <a:t>Calculating Your Savings Rate</a:t>
            </a:r>
            <a:endParaRPr>
              <a:solidFill>
                <a:srgbClr val="0C2627"/>
              </a:solidFill>
            </a:endParaRPr>
          </a:p>
        </p:txBody>
      </p:sp>
      <p:pic>
        <p:nvPicPr>
          <p:cNvPr id="520" name="Google Shape;520;p102"/>
          <p:cNvPicPr preferRelativeResize="0"/>
          <p:nvPr/>
        </p:nvPicPr>
        <p:blipFill>
          <a:blip r:embed="rId3">
            <a:alphaModFix/>
          </a:blip>
          <a:stretch>
            <a:fillRect/>
          </a:stretch>
        </p:blipFill>
        <p:spPr>
          <a:xfrm>
            <a:off x="596900" y="1248150"/>
            <a:ext cx="1907703" cy="1910488"/>
          </a:xfrm>
          <a:prstGeom prst="rect">
            <a:avLst/>
          </a:prstGeom>
          <a:noFill/>
          <a:ln>
            <a:noFill/>
          </a:ln>
        </p:spPr>
      </p:pic>
      <p:sp>
        <p:nvSpPr>
          <p:cNvPr id="521" name="Google Shape;521;p102"/>
          <p:cNvSpPr txBox="1"/>
          <p:nvPr/>
        </p:nvSpPr>
        <p:spPr>
          <a:xfrm>
            <a:off x="2753175" y="1239079"/>
            <a:ext cx="4172700" cy="48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4CB5AE"/>
                </a:solidFill>
                <a:latin typeface="Figtree"/>
                <a:ea typeface="Figtree"/>
                <a:cs typeface="Figtree"/>
                <a:sym typeface="Figtree"/>
              </a:rPr>
              <a:t>Total Annual Savings</a:t>
            </a:r>
            <a:endParaRPr sz="1800">
              <a:solidFill>
                <a:srgbClr val="4CB5AE"/>
              </a:solidFill>
              <a:latin typeface="Figtree"/>
              <a:ea typeface="Figtree"/>
              <a:cs typeface="Figtree"/>
              <a:sym typeface="Figtree"/>
            </a:endParaRPr>
          </a:p>
        </p:txBody>
      </p:sp>
      <p:sp>
        <p:nvSpPr>
          <p:cNvPr id="522" name="Google Shape;522;p102"/>
          <p:cNvSpPr txBox="1"/>
          <p:nvPr/>
        </p:nvSpPr>
        <p:spPr>
          <a:xfrm>
            <a:off x="2753175" y="2270246"/>
            <a:ext cx="4172700" cy="48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4CB5AE"/>
                </a:solidFill>
                <a:latin typeface="Figtree"/>
                <a:ea typeface="Figtree"/>
                <a:cs typeface="Figtree"/>
                <a:sym typeface="Figtree"/>
              </a:rPr>
              <a:t>Total Personal Income</a:t>
            </a:r>
            <a:endParaRPr sz="1800">
              <a:solidFill>
                <a:srgbClr val="4CB5AE"/>
              </a:solidFill>
              <a:latin typeface="Figtree"/>
              <a:ea typeface="Figtree"/>
              <a:cs typeface="Figtree"/>
              <a:sym typeface="Figtree"/>
            </a:endParaRPr>
          </a:p>
        </p:txBody>
      </p:sp>
      <p:cxnSp>
        <p:nvCxnSpPr>
          <p:cNvPr id="523" name="Google Shape;523;p102"/>
          <p:cNvCxnSpPr/>
          <p:nvPr/>
        </p:nvCxnSpPr>
        <p:spPr>
          <a:xfrm>
            <a:off x="2843343" y="2182575"/>
            <a:ext cx="3129600" cy="0"/>
          </a:xfrm>
          <a:prstGeom prst="straightConnector1">
            <a:avLst/>
          </a:prstGeom>
          <a:noFill/>
          <a:ln cap="flat" cmpd="sng" w="19050">
            <a:solidFill>
              <a:srgbClr val="4CB5AE"/>
            </a:solidFill>
            <a:prstDash val="solid"/>
            <a:round/>
            <a:headEnd len="med" w="med" type="none"/>
            <a:tailEnd len="med" w="med" type="none"/>
          </a:ln>
        </p:spPr>
      </p:cxnSp>
      <p:sp>
        <p:nvSpPr>
          <p:cNvPr id="524" name="Google Shape;524;p102"/>
          <p:cNvSpPr txBox="1"/>
          <p:nvPr/>
        </p:nvSpPr>
        <p:spPr>
          <a:xfrm>
            <a:off x="2750387" y="1494629"/>
            <a:ext cx="41727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200">
                <a:solidFill>
                  <a:srgbClr val="0C2627"/>
                </a:solidFill>
                <a:latin typeface="Figtree"/>
                <a:ea typeface="Figtree"/>
                <a:cs typeface="Figtree"/>
                <a:sym typeface="Figtree"/>
              </a:rPr>
              <a:t>$6,800</a:t>
            </a:r>
            <a:endParaRPr b="1" sz="3200">
              <a:solidFill>
                <a:srgbClr val="0C2627"/>
              </a:solidFill>
              <a:latin typeface="Figtree"/>
              <a:ea typeface="Figtree"/>
              <a:cs typeface="Figtree"/>
              <a:sym typeface="Figtree"/>
            </a:endParaRPr>
          </a:p>
        </p:txBody>
      </p:sp>
      <p:sp>
        <p:nvSpPr>
          <p:cNvPr id="525" name="Google Shape;525;p102"/>
          <p:cNvSpPr txBox="1"/>
          <p:nvPr/>
        </p:nvSpPr>
        <p:spPr>
          <a:xfrm>
            <a:off x="2750387" y="2529936"/>
            <a:ext cx="41727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200">
                <a:solidFill>
                  <a:srgbClr val="0C2627"/>
                </a:solidFill>
                <a:latin typeface="Figtree"/>
                <a:ea typeface="Figtree"/>
                <a:cs typeface="Figtree"/>
                <a:sym typeface="Figtree"/>
              </a:rPr>
              <a:t>$85,000</a:t>
            </a:r>
            <a:endParaRPr b="1" sz="3200">
              <a:solidFill>
                <a:srgbClr val="0C2627"/>
              </a:solidFill>
              <a:latin typeface="Figtree"/>
              <a:ea typeface="Figtree"/>
              <a:cs typeface="Figtree"/>
              <a:sym typeface="Figtree"/>
            </a:endParaRPr>
          </a:p>
        </p:txBody>
      </p:sp>
      <p:pic>
        <p:nvPicPr>
          <p:cNvPr id="526" name="Google Shape;526;p102"/>
          <p:cNvPicPr preferRelativeResize="0"/>
          <p:nvPr/>
        </p:nvPicPr>
        <p:blipFill>
          <a:blip r:embed="rId4">
            <a:alphaModFix/>
          </a:blip>
          <a:stretch>
            <a:fillRect/>
          </a:stretch>
        </p:blipFill>
        <p:spPr>
          <a:xfrm>
            <a:off x="596900" y="1248150"/>
            <a:ext cx="1907699" cy="1910493"/>
          </a:xfrm>
          <a:prstGeom prst="rect">
            <a:avLst/>
          </a:prstGeom>
          <a:noFill/>
          <a:ln>
            <a:noFill/>
          </a:ln>
        </p:spPr>
      </p:pic>
      <p:sp>
        <p:nvSpPr>
          <p:cNvPr id="527" name="Google Shape;527;p102"/>
          <p:cNvSpPr txBox="1"/>
          <p:nvPr/>
        </p:nvSpPr>
        <p:spPr>
          <a:xfrm>
            <a:off x="751708" y="2132100"/>
            <a:ext cx="1598100" cy="923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4800">
                <a:solidFill>
                  <a:schemeClr val="lt1"/>
                </a:solidFill>
                <a:latin typeface="Figtree Black"/>
                <a:ea typeface="Figtree Black"/>
                <a:cs typeface="Figtree Black"/>
                <a:sym typeface="Figtree Black"/>
              </a:rPr>
              <a:t>8</a:t>
            </a:r>
            <a:r>
              <a:rPr lang="en" sz="4800">
                <a:solidFill>
                  <a:srgbClr val="AAE5DC"/>
                </a:solidFill>
                <a:latin typeface="Figtree Black"/>
                <a:ea typeface="Figtree Black"/>
                <a:cs typeface="Figtree Black"/>
                <a:sym typeface="Figtree Black"/>
              </a:rPr>
              <a:t>%</a:t>
            </a:r>
            <a:endParaRPr sz="4800">
              <a:solidFill>
                <a:srgbClr val="AAE5DC"/>
              </a:solidFill>
              <a:latin typeface="Figtree Black"/>
              <a:ea typeface="Figtree Black"/>
              <a:cs typeface="Figtree Black"/>
              <a:sym typeface="Figtree Black"/>
            </a:endParaRPr>
          </a:p>
        </p:txBody>
      </p:sp>
      <p:pic>
        <p:nvPicPr>
          <p:cNvPr id="528" name="Google Shape;528;p102"/>
          <p:cNvPicPr preferRelativeResize="0"/>
          <p:nvPr/>
        </p:nvPicPr>
        <p:blipFill rotWithShape="1">
          <a:blip r:embed="rId5">
            <a:alphaModFix/>
          </a:blip>
          <a:srcRect b="2079" l="0" r="0" t="2070"/>
          <a:stretch/>
        </p:blipFill>
        <p:spPr>
          <a:xfrm>
            <a:off x="657901" y="3073425"/>
            <a:ext cx="7828198" cy="18538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Elements Dark">
  <a:themeElements>
    <a:clrScheme name="Simple Light">
      <a:dk1>
        <a:srgbClr val="17181A"/>
      </a:dk1>
      <a:lt1>
        <a:srgbClr val="FFFFFF"/>
      </a:lt1>
      <a:dk2>
        <a:srgbClr val="585F66"/>
      </a:dk2>
      <a:lt2>
        <a:srgbClr val="ACB7B2"/>
      </a:lt2>
      <a:accent1>
        <a:srgbClr val="4AF196"/>
      </a:accent1>
      <a:accent2>
        <a:srgbClr val="8B31F1"/>
      </a:accent2>
      <a:accent3>
        <a:srgbClr val="C036DD"/>
      </a:accent3>
      <a:accent4>
        <a:srgbClr val="FF144F"/>
      </a:accent4>
      <a:accent5>
        <a:srgbClr val="FF8C0E"/>
      </a:accent5>
      <a:accent6>
        <a:srgbClr val="93CE00"/>
      </a:accent6>
      <a:hlink>
        <a:srgbClr val="4AF19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Elements Dark">
  <a:themeElements>
    <a:clrScheme name="Simple Light">
      <a:dk1>
        <a:srgbClr val="17181A"/>
      </a:dk1>
      <a:lt1>
        <a:srgbClr val="FFFFFF"/>
      </a:lt1>
      <a:dk2>
        <a:srgbClr val="585F66"/>
      </a:dk2>
      <a:lt2>
        <a:srgbClr val="ACB7B2"/>
      </a:lt2>
      <a:accent1>
        <a:srgbClr val="4AF196"/>
      </a:accent1>
      <a:accent2>
        <a:srgbClr val="8B31F1"/>
      </a:accent2>
      <a:accent3>
        <a:srgbClr val="C036DD"/>
      </a:accent3>
      <a:accent4>
        <a:srgbClr val="FF144F"/>
      </a:accent4>
      <a:accent5>
        <a:srgbClr val="FF8C0E"/>
      </a:accent5>
      <a:accent6>
        <a:srgbClr val="93CE00"/>
      </a:accent6>
      <a:hlink>
        <a:srgbClr val="4AF19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