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9" r:id="rId4"/>
    <p:sldMasterId id="214748374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Figtree"/>
      <p:regular r:id="rId22"/>
      <p:bold r:id="rId23"/>
      <p:italic r:id="rId24"/>
      <p:boldItalic r:id="rId25"/>
    </p:embeddedFont>
    <p:embeddedFont>
      <p:font typeface="Figtree Medium"/>
      <p:regular r:id="rId26"/>
      <p:bold r:id="rId27"/>
      <p:italic r:id="rId28"/>
      <p:boldItalic r:id="rId29"/>
    </p:embeddedFont>
    <p:embeddedFont>
      <p:font typeface="Figtree ExtraBold"/>
      <p:bold r:id="rId30"/>
      <p:boldItalic r:id="rId31"/>
    </p:embeddedFont>
    <p:embeddedFont>
      <p:font typeface="Figtree Black"/>
      <p:bold r:id="rId32"/>
      <p:boldItalic r:id="rId33"/>
    </p:embeddedFont>
    <p:embeddedFont>
      <p:font typeface="Proxima Nova"/>
      <p:regular r:id="rId34"/>
      <p:bold r:id="rId35"/>
      <p:italic r:id="rId36"/>
      <p:boldItalic r:id="rId37"/>
    </p:embeddedFont>
    <p:embeddedFont>
      <p:font typeface="Poppins"/>
      <p:regular r:id="rId38"/>
      <p:bold r:id="rId39"/>
      <p:italic r:id="rId40"/>
      <p:boldItalic r:id="rId41"/>
    </p:embeddedFont>
    <p:embeddedFont>
      <p:font typeface="Poppins Medium"/>
      <p:regular r:id="rId42"/>
      <p:bold r:id="rId43"/>
      <p:italic r:id="rId44"/>
      <p:boldItalic r:id="rId45"/>
    </p:embeddedFont>
    <p:embeddedFont>
      <p:font typeface="Proxima Nova Extrabold"/>
      <p:bold r:id="rId46"/>
    </p:embeddedFont>
    <p:embeddedFont>
      <p:font typeface="Proxima Nova Semibold"/>
      <p:regular r:id="rId47"/>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50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50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PoppinsMedium-regular.fntdata"/><Relationship Id="rId41" Type="http://schemas.openxmlformats.org/officeDocument/2006/relationships/font" Target="fonts/Poppins-boldItalic.fntdata"/><Relationship Id="rId44" Type="http://schemas.openxmlformats.org/officeDocument/2006/relationships/font" Target="fonts/PoppinsMedium-italic.fntdata"/><Relationship Id="rId43" Type="http://schemas.openxmlformats.org/officeDocument/2006/relationships/font" Target="fonts/PoppinsMedium-bold.fntdata"/><Relationship Id="rId46" Type="http://schemas.openxmlformats.org/officeDocument/2006/relationships/font" Target="fonts/ProximaNovaExtrabold-bold.fntdata"/><Relationship Id="rId45" Type="http://schemas.openxmlformats.org/officeDocument/2006/relationships/font" Target="fonts/PoppinsMedium-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roximaNovaSemibold-bold.fntdata"/><Relationship Id="rId47" Type="http://schemas.openxmlformats.org/officeDocument/2006/relationships/font" Target="fonts/ProximaNovaSemibold-regular.fntdata"/><Relationship Id="rId49" Type="http://schemas.openxmlformats.org/officeDocument/2006/relationships/font" Target="fonts/ProximaNovaSemibol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gtreeExtraBold-boldItalic.fntdata"/><Relationship Id="rId30" Type="http://schemas.openxmlformats.org/officeDocument/2006/relationships/font" Target="fonts/FigtreeExtraBold-bold.fntdata"/><Relationship Id="rId33" Type="http://schemas.openxmlformats.org/officeDocument/2006/relationships/font" Target="fonts/FigtreeBlack-boldItalic.fntdata"/><Relationship Id="rId32" Type="http://schemas.openxmlformats.org/officeDocument/2006/relationships/font" Target="fonts/FigtreeBlack-bold.fntdata"/><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Poppins-bold.fntdata"/><Relationship Id="rId38" Type="http://schemas.openxmlformats.org/officeDocument/2006/relationships/font" Target="fonts/Poppins-regular.fntdata"/><Relationship Id="rId20" Type="http://schemas.openxmlformats.org/officeDocument/2006/relationships/slide" Target="slides/slide14.xml"/><Relationship Id="rId22" Type="http://schemas.openxmlformats.org/officeDocument/2006/relationships/font" Target="fonts/Figtree-regular.fntdata"/><Relationship Id="rId21" Type="http://schemas.openxmlformats.org/officeDocument/2006/relationships/slide" Target="slides/slide15.xml"/><Relationship Id="rId24" Type="http://schemas.openxmlformats.org/officeDocument/2006/relationships/font" Target="fonts/Figtree-italic.fntdata"/><Relationship Id="rId23" Type="http://schemas.openxmlformats.org/officeDocument/2006/relationships/font" Target="fonts/Figtree-bold.fntdata"/><Relationship Id="rId26" Type="http://schemas.openxmlformats.org/officeDocument/2006/relationships/font" Target="fonts/FigtreeMedium-regular.fntdata"/><Relationship Id="rId25" Type="http://schemas.openxmlformats.org/officeDocument/2006/relationships/font" Target="fonts/Figtree-boldItalic.fntdata"/><Relationship Id="rId28" Type="http://schemas.openxmlformats.org/officeDocument/2006/relationships/font" Target="fonts/FigtreeMedium-italic.fntdata"/><Relationship Id="rId27" Type="http://schemas.openxmlformats.org/officeDocument/2006/relationships/font" Target="fonts/FigtreeMedium-bold.fntdata"/><Relationship Id="rId29" Type="http://schemas.openxmlformats.org/officeDocument/2006/relationships/font" Target="fonts/Figtree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min.sli.do/event/7mRgVxfuV6YuCtFqxwKyvq/poll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228f2f93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228f2f93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6f33b8e68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6f33b8e68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should we put our 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 = 13%</a:t>
            </a:r>
            <a:endParaRPr/>
          </a:p>
          <a:p>
            <a:pPr indent="0" lvl="0" marL="0" rtl="0" algn="l">
              <a:spcBef>
                <a:spcPts val="0"/>
              </a:spcBef>
              <a:spcAft>
                <a:spcPts val="0"/>
              </a:spcAft>
              <a:buNone/>
            </a:pPr>
            <a:r>
              <a:rPr lang="en"/>
              <a:t>Sr = 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06006e43a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06006e43a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6f33b8e682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6f33b8e682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Our system helps you understand and learn the financial vital signs you should track over time to understand how you’re doing, and avoid problems that can arise inadvertently, similar to Tom.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There are alot of different aspects to your financial life… most of which are represented here.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Monitoring and tracking your progress over time will:</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Increase awareness and accountability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Increase your confidence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No score is bad, it just 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 scores can improve and result in stress reduction.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f84e8f44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f84e8f44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Now we’d like to know what common financial questions you have so that we can use them to show you how Elements can help. </a:t>
            </a:r>
            <a:endParaRPr/>
          </a:p>
          <a:p>
            <a:pPr indent="0" lvl="0" marL="0" rtl="0" algn="l">
              <a:spcBef>
                <a:spcPts val="1200"/>
              </a:spcBef>
              <a:spcAft>
                <a:spcPts val="0"/>
              </a:spcAft>
              <a:buNone/>
            </a:pPr>
            <a:r>
              <a:rPr lang="en"/>
              <a:t>To see results: </a:t>
            </a:r>
            <a:r>
              <a:rPr lang="en" u="sng">
                <a:solidFill>
                  <a:schemeClr val="hlink"/>
                </a:solidFill>
                <a:hlinkClick r:id="rId2"/>
              </a:rPr>
              <a:t>https://admin.sli.do/event/7mRgVxfuV6YuCtFqxwKyvq/polls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f84e8f442b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f84e8f442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0db0ead5f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0db0ead5f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50ab4db3ae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50ab4db3ae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solidFill>
                  <a:schemeClr val="dk1"/>
                </a:solidFill>
              </a:rPr>
              <a:t>Similar to medical vital signs doctors use to understand how healthy you are and where to look further when you have a problem, we have created</a:t>
            </a:r>
            <a:r>
              <a:rPr lang="en">
                <a:solidFill>
                  <a:schemeClr val="dk1"/>
                </a:solidFill>
              </a:rPr>
              <a:t> vital signs for your finances. There hasn’t been a way previously to know how you are doing financially and there isn’t anything out there to easily help you know how you are doing for your stage in life.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f84ad8c49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f84ad8c49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Our system</a:t>
            </a:r>
            <a:r>
              <a:rPr lang="en">
                <a:solidFill>
                  <a:schemeClr val="dk1"/>
                </a:solidFill>
              </a:rPr>
              <a:t> helps you understand and learn the financial vital signs you should track over time to understand how you’re doing, and avoid problems that can arise inadvertently, similar to Tom.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There are alot of different aspects to your financial life… most of which are represented here.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Monitoring and tracking your progress over time will:</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Increase awareness and accountability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Increase your confidence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No score is bad, it just 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 scores can improve and result in stress reduction.</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Today we are going to learn about one of them: Debt Rate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6f33b8e6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6f33b8e6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into the product: Jane Bell on the advisor profile - Elements of Money Show firm.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0b3552ac8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0b3552ac8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f84ad8c49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f84ad8c49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Use Pollanywhere to have them click on the questions that are most relevant to them.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Zoom can also do polls for the workshops that are virtual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Questions: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Emotional:</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Am I doing ok?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Am I doing enough to save for retirement?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am I ever going to understand my money? &lt;or&gt; How do I improve my financial literacy?</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I feel stressed about my financial situation and don’t know how to improve it.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Savings: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much should I be saving each month?</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do I balance saving and enjoying my life now?</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should I save for a down payment for a home?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much should I save for emergencies?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do I save for my children’s education?</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Debt: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Am I paying too much in debt?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Should I pay off debt or invest?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much of a home can I afford?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What's the best way to pay off credit card debt?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Should I lease or buy a car?</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do I get rid of my debt as fast as possible?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Spending: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Am I spending too much?</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Should I be following a budget?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do I set up a budget?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What's the best way to track my expenses?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Insurance: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Do I have enough insurance coverage?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Do I need a life insurance policy?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f891c1d7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f891c1d7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6f33b8e68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6f33b8e68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When should I refinance?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6f33b8e68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6f33b8e68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When should I refinance? </a:t>
            </a:r>
            <a:endParaRPr/>
          </a:p>
          <a:p>
            <a:pPr indent="-298450" lvl="0" marL="457200" rtl="0" algn="l">
              <a:spcBef>
                <a:spcPts val="0"/>
              </a:spcBef>
              <a:spcAft>
                <a:spcPts val="0"/>
              </a:spcAft>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png"/><Relationship Id="rId13" Type="http://schemas.openxmlformats.org/officeDocument/2006/relationships/image" Target="../media/image4.png"/><Relationship Id="rId12"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 Id="rId1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7.png"/><Relationship Id="rId4" Type="http://schemas.openxmlformats.org/officeDocument/2006/relationships/image" Target="../media/image14.png"/><Relationship Id="rId5" Type="http://schemas.openxmlformats.org/officeDocument/2006/relationships/image" Target="../media/image6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8.png"/><Relationship Id="rId15" Type="http://schemas.openxmlformats.org/officeDocument/2006/relationships/image" Target="../media/image5.png"/><Relationship Id="rId14" Type="http://schemas.openxmlformats.org/officeDocument/2006/relationships/image" Target="../media/image4.png"/><Relationship Id="rId16"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6.png"/><Relationship Id="rId8"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1.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36.png"/><Relationship Id="rId6"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49600" y="238850"/>
            <a:ext cx="7623000" cy="2052600"/>
          </a:xfrm>
          <a:prstGeom prst="rect">
            <a:avLst/>
          </a:prstGeom>
        </p:spPr>
        <p:txBody>
          <a:bodyPr anchorCtr="0" anchor="b" bIns="91425" lIns="0" spcFirstLastPara="1" rIns="91425" wrap="square" tIns="91425">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 name="Google Shape;11;p2"/>
          <p:cNvSpPr txBox="1"/>
          <p:nvPr>
            <p:ph idx="1" type="subTitle"/>
          </p:nvPr>
        </p:nvSpPr>
        <p:spPr>
          <a:xfrm>
            <a:off x="849600" y="2332775"/>
            <a:ext cx="7623000" cy="792600"/>
          </a:xfrm>
          <a:prstGeom prst="rect">
            <a:avLst/>
          </a:prstGeom>
        </p:spPr>
        <p:txBody>
          <a:bodyPr anchorCtr="0" anchor="t" bIns="91425" lIns="0" spcFirstLastPara="1" rIns="91425" wrap="square" tIns="91425">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719987" y="3585075"/>
            <a:ext cx="2635075" cy="769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Estate">
  <p:cSld name="SECTION_HEADER_1_1_1_1_1_1_1">
    <p:bg>
      <p:bgPr>
        <a:solidFill>
          <a:srgbClr val="5A40DF"/>
        </a:solidFill>
      </p:bgPr>
    </p:bg>
    <p:spTree>
      <p:nvGrpSpPr>
        <p:cNvPr id="46" name="Shape 46"/>
        <p:cNvGrpSpPr/>
        <p:nvPr/>
      </p:nvGrpSpPr>
      <p:grpSpPr>
        <a:xfrm>
          <a:off x="0" y="0"/>
          <a:ext cx="0" cy="0"/>
          <a:chOff x="0" y="0"/>
          <a:chExt cx="0" cy="0"/>
        </a:xfrm>
      </p:grpSpPr>
      <p:sp>
        <p:nvSpPr>
          <p:cNvPr id="47" name="Google Shape;47;p11"/>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11"/>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Savings">
  <p:cSld name="SECTION_HEADER_1_1_1_1_1_1_1_1">
    <p:bg>
      <p:bgPr>
        <a:solidFill>
          <a:srgbClr val="31948F"/>
        </a:solidFill>
      </p:bgPr>
    </p:bg>
    <p:spTree>
      <p:nvGrpSpPr>
        <p:cNvPr id="50" name="Shape 50"/>
        <p:cNvGrpSpPr/>
        <p:nvPr/>
      </p:nvGrpSpPr>
      <p:grpSpPr>
        <a:xfrm>
          <a:off x="0" y="0"/>
          <a:ext cx="0" cy="0"/>
          <a:chOff x="0" y="0"/>
          <a:chExt cx="0" cy="0"/>
        </a:xfrm>
      </p:grpSpPr>
      <p:sp>
        <p:nvSpPr>
          <p:cNvPr id="51" name="Google Shape;51;p12"/>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2"/>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ebt">
  <p:cSld name="SECTION_HEADER_1_1_1_1_1_1_1_1_1">
    <p:bg>
      <p:bgPr>
        <a:solidFill>
          <a:srgbClr val="016E42"/>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3"/>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Investments">
  <p:cSld name="SECTION_HEADER_1_1_1_1_1_1_1_1_1_1">
    <p:bg>
      <p:bgPr>
        <a:solidFill>
          <a:srgbClr val="16A104"/>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Taxes">
  <p:cSld name="SECTION_HEADER_1_1_1_1_1_1_1_1_1_1_1">
    <p:bg>
      <p:bgPr>
        <a:solidFill>
          <a:srgbClr val="FFBE00"/>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5"/>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Income">
  <p:cSld name="SECTION_HEADER_1_1_1_1_1_1_1_1_1_1_1_1">
    <p:bg>
      <p:bgPr>
        <a:solidFill>
          <a:srgbClr val="FF4F03"/>
        </a:solid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68" name="Google Shape;6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6"/>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17"/>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2" name="Google Shape;72;p17"/>
          <p:cNvSpPr txBox="1"/>
          <p:nvPr>
            <p:ph idx="1" type="body"/>
          </p:nvPr>
        </p:nvSpPr>
        <p:spPr>
          <a:xfrm>
            <a:off x="775650" y="1234350"/>
            <a:ext cx="7589400" cy="3002400"/>
          </a:xfrm>
          <a:prstGeom prst="rect">
            <a:avLst/>
          </a:prstGeom>
        </p:spPr>
        <p:txBody>
          <a:bodyPr anchorCtr="0" anchor="t" bIns="91425" lIns="0" spcFirstLastPara="1" rIns="91425" wrap="square" tIns="91425">
            <a:noAutofit/>
          </a:bodyPr>
          <a:lstStyle>
            <a:lvl1pPr indent="-361950" lvl="0" marL="457200">
              <a:spcBef>
                <a:spcPts val="0"/>
              </a:spcBef>
              <a:spcAft>
                <a:spcPts val="0"/>
              </a:spcAft>
              <a:buSzPts val="2100"/>
              <a:buChar char="■"/>
              <a:defRPr/>
            </a:lvl1pPr>
            <a:lvl2pPr indent="-342900" lvl="1" marL="914400">
              <a:spcBef>
                <a:spcPts val="1600"/>
              </a:spcBef>
              <a:spcAft>
                <a:spcPts val="0"/>
              </a:spcAft>
              <a:buSzPts val="1800"/>
              <a:buChar char="■"/>
              <a:defRPr/>
            </a:lvl2pPr>
            <a:lvl3pPr indent="-330200" lvl="2" marL="1371600">
              <a:spcBef>
                <a:spcPts val="1600"/>
              </a:spcBef>
              <a:spcAft>
                <a:spcPts val="0"/>
              </a:spcAft>
              <a:buSzPts val="16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04800" lvl="6" marL="3200400">
              <a:spcBef>
                <a:spcPts val="1600"/>
              </a:spcBef>
              <a:spcAft>
                <a:spcPts val="0"/>
              </a:spcAft>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8"/>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6" name="Google Shape;76;p18"/>
          <p:cNvSpPr txBox="1"/>
          <p:nvPr>
            <p:ph idx="1" type="body"/>
          </p:nvPr>
        </p:nvSpPr>
        <p:spPr>
          <a:xfrm>
            <a:off x="783325" y="1152475"/>
            <a:ext cx="3398700" cy="3416400"/>
          </a:xfrm>
          <a:prstGeom prst="rect">
            <a:avLst/>
          </a:prstGeom>
        </p:spPr>
        <p:txBody>
          <a:bodyPr anchorCtr="0" anchor="t" bIns="91425" lIns="0" spcFirstLastPara="1" rIns="91425" wrap="square" tIns="91425">
            <a:noAutofit/>
          </a:bodyPr>
          <a:lstStyle>
            <a:lvl1pPr indent="-349250" lvl="0" marL="457200">
              <a:spcBef>
                <a:spcPts val="0"/>
              </a:spcBef>
              <a:spcAft>
                <a:spcPts val="0"/>
              </a:spcAft>
              <a:buSzPts val="1900"/>
              <a:buChar char="■"/>
              <a:defRPr/>
            </a:lvl1pPr>
            <a:lvl2pPr indent="-323850" lvl="1" marL="914400">
              <a:spcBef>
                <a:spcPts val="1600"/>
              </a:spcBef>
              <a:spcAft>
                <a:spcPts val="0"/>
              </a:spcAft>
              <a:buSzPts val="1500"/>
              <a:buChar char="■"/>
              <a:defRPr sz="1500"/>
            </a:lvl2pPr>
            <a:lvl3pPr indent="-323850" lvl="2" marL="1371600">
              <a:spcBef>
                <a:spcPts val="1600"/>
              </a:spcBef>
              <a:spcAft>
                <a:spcPts val="0"/>
              </a:spcAft>
              <a:buSzPts val="1500"/>
              <a:buChar char="■"/>
              <a:defRPr sz="15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7" name="Google Shape;77;p18"/>
          <p:cNvSpPr txBox="1"/>
          <p:nvPr>
            <p:ph idx="2" type="body"/>
          </p:nvPr>
        </p:nvSpPr>
        <p:spPr>
          <a:xfrm>
            <a:off x="4832400" y="1152475"/>
            <a:ext cx="3401700" cy="3416400"/>
          </a:xfrm>
          <a:prstGeom prst="rect">
            <a:avLst/>
          </a:prstGeom>
        </p:spPr>
        <p:txBody>
          <a:bodyPr anchorCtr="0" anchor="t" bIns="91425" lIns="0" spcFirstLastPara="1" rIns="91425" wrap="square" tIns="91425">
            <a:noAutofit/>
          </a:bodyPr>
          <a:lstStyle>
            <a:lvl1pPr indent="-349250" lvl="0" marL="457200">
              <a:spcBef>
                <a:spcPts val="0"/>
              </a:spcBef>
              <a:spcAft>
                <a:spcPts val="0"/>
              </a:spcAft>
              <a:buSzPts val="1900"/>
              <a:buChar char="■"/>
              <a:defRPr/>
            </a:lvl1pPr>
            <a:lvl2pPr indent="-323850" lvl="1" marL="914400">
              <a:spcBef>
                <a:spcPts val="1600"/>
              </a:spcBef>
              <a:spcAft>
                <a:spcPts val="0"/>
              </a:spcAft>
              <a:buSzPts val="1500"/>
              <a:buChar char="■"/>
              <a:defRPr sz="1500"/>
            </a:lvl2pPr>
            <a:lvl3pPr indent="-323850" lvl="2" marL="1371600">
              <a:spcBef>
                <a:spcPts val="1600"/>
              </a:spcBef>
              <a:spcAft>
                <a:spcPts val="0"/>
              </a:spcAft>
              <a:buSzPts val="1500"/>
              <a:buChar char="■"/>
              <a:defRPr sz="15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9" name="Shape 79"/>
        <p:cNvGrpSpPr/>
        <p:nvPr/>
      </p:nvGrpSpPr>
      <p:grpSpPr>
        <a:xfrm>
          <a:off x="0" y="0"/>
          <a:ext cx="0" cy="0"/>
          <a:chOff x="0" y="0"/>
          <a:chExt cx="0" cy="0"/>
        </a:xfrm>
      </p:grpSpPr>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9"/>
          <p:cNvSpPr txBox="1"/>
          <p:nvPr/>
        </p:nvSpPr>
        <p:spPr>
          <a:xfrm>
            <a:off x="433775" y="365760"/>
            <a:ext cx="8085600" cy="6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Poppins"/>
              <a:buNone/>
            </a:pPr>
            <a:r>
              <a:rPr b="1" lang="en" sz="3000">
                <a:solidFill>
                  <a:schemeClr val="lt1"/>
                </a:solidFill>
                <a:latin typeface="Poppins"/>
                <a:ea typeface="Poppins"/>
                <a:cs typeface="Poppins"/>
                <a:sym typeface="Poppins"/>
              </a:rPr>
              <a:t>Elements of Financial Health</a:t>
            </a:r>
            <a:endParaRPr b="1" sz="3000">
              <a:solidFill>
                <a:schemeClr val="lt1"/>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grpSp>
        <p:nvGrpSpPr>
          <p:cNvPr id="82" name="Google Shape;82;p19"/>
          <p:cNvGrpSpPr/>
          <p:nvPr/>
        </p:nvGrpSpPr>
        <p:grpSpPr>
          <a:xfrm>
            <a:off x="1234775" y="1224050"/>
            <a:ext cx="3337300" cy="393600"/>
            <a:chOff x="1234775" y="1224050"/>
            <a:chExt cx="3337300" cy="393600"/>
          </a:xfrm>
        </p:grpSpPr>
        <p:sp>
          <p:nvSpPr>
            <p:cNvPr id="83" name="Google Shape;83;p19"/>
            <p:cNvSpPr txBox="1"/>
            <p:nvPr/>
          </p:nvSpPr>
          <p:spPr>
            <a:xfrm>
              <a:off x="1626075" y="1275062"/>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Taxes</a:t>
              </a:r>
              <a:endParaRPr sz="1900">
                <a:solidFill>
                  <a:schemeClr val="lt2"/>
                </a:solidFill>
                <a:latin typeface="Poppins"/>
                <a:ea typeface="Poppins"/>
                <a:cs typeface="Poppins"/>
                <a:sym typeface="Poppins"/>
              </a:endParaRPr>
            </a:p>
          </p:txBody>
        </p:sp>
        <p:pic>
          <p:nvPicPr>
            <p:cNvPr id="84" name="Google Shape;84;p19"/>
            <p:cNvPicPr preferRelativeResize="0"/>
            <p:nvPr/>
          </p:nvPicPr>
          <p:blipFill>
            <a:blip r:embed="rId2">
              <a:alphaModFix/>
            </a:blip>
            <a:stretch>
              <a:fillRect/>
            </a:stretch>
          </p:blipFill>
          <p:spPr>
            <a:xfrm>
              <a:off x="1234775" y="1224050"/>
              <a:ext cx="393600" cy="393600"/>
            </a:xfrm>
            <a:prstGeom prst="rect">
              <a:avLst/>
            </a:prstGeom>
            <a:noFill/>
            <a:ln>
              <a:noFill/>
            </a:ln>
          </p:spPr>
        </p:pic>
      </p:grpSp>
      <p:grpSp>
        <p:nvGrpSpPr>
          <p:cNvPr id="85" name="Google Shape;85;p19"/>
          <p:cNvGrpSpPr/>
          <p:nvPr/>
        </p:nvGrpSpPr>
        <p:grpSpPr>
          <a:xfrm>
            <a:off x="1234775" y="1700253"/>
            <a:ext cx="3337300" cy="393600"/>
            <a:chOff x="1234775" y="1700253"/>
            <a:chExt cx="3337300" cy="393600"/>
          </a:xfrm>
        </p:grpSpPr>
        <p:sp>
          <p:nvSpPr>
            <p:cNvPr id="86" name="Google Shape;86;p19"/>
            <p:cNvSpPr txBox="1"/>
            <p:nvPr/>
          </p:nvSpPr>
          <p:spPr>
            <a:xfrm>
              <a:off x="1626075" y="1751265"/>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Liquidity</a:t>
              </a:r>
              <a:endParaRPr sz="1900">
                <a:solidFill>
                  <a:schemeClr val="lt2"/>
                </a:solidFill>
                <a:latin typeface="Poppins"/>
                <a:ea typeface="Poppins"/>
                <a:cs typeface="Poppins"/>
                <a:sym typeface="Poppins"/>
              </a:endParaRPr>
            </a:p>
          </p:txBody>
        </p:sp>
        <p:pic>
          <p:nvPicPr>
            <p:cNvPr id="87" name="Google Shape;87;p19"/>
            <p:cNvPicPr preferRelativeResize="0"/>
            <p:nvPr/>
          </p:nvPicPr>
          <p:blipFill rotWithShape="1">
            <a:blip r:embed="rId3">
              <a:alphaModFix/>
            </a:blip>
            <a:srcRect b="0" l="0" r="0" t="0"/>
            <a:stretch/>
          </p:blipFill>
          <p:spPr>
            <a:xfrm>
              <a:off x="1234775" y="1700253"/>
              <a:ext cx="393600" cy="393600"/>
            </a:xfrm>
            <a:prstGeom prst="rect">
              <a:avLst/>
            </a:prstGeom>
            <a:noFill/>
            <a:ln>
              <a:noFill/>
            </a:ln>
          </p:spPr>
        </p:pic>
      </p:grpSp>
      <p:grpSp>
        <p:nvGrpSpPr>
          <p:cNvPr id="88" name="Google Shape;88;p19"/>
          <p:cNvGrpSpPr/>
          <p:nvPr/>
        </p:nvGrpSpPr>
        <p:grpSpPr>
          <a:xfrm>
            <a:off x="1234775" y="2178489"/>
            <a:ext cx="3337300" cy="393600"/>
            <a:chOff x="1234775" y="2178489"/>
            <a:chExt cx="3337300" cy="393600"/>
          </a:xfrm>
        </p:grpSpPr>
        <p:sp>
          <p:nvSpPr>
            <p:cNvPr id="89" name="Google Shape;89;p19"/>
            <p:cNvSpPr txBox="1"/>
            <p:nvPr/>
          </p:nvSpPr>
          <p:spPr>
            <a:xfrm>
              <a:off x="1626075" y="2229501"/>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Income</a:t>
              </a:r>
              <a:endParaRPr sz="1900">
                <a:solidFill>
                  <a:schemeClr val="lt2"/>
                </a:solidFill>
                <a:latin typeface="Poppins"/>
                <a:ea typeface="Poppins"/>
                <a:cs typeface="Poppins"/>
                <a:sym typeface="Poppins"/>
              </a:endParaRPr>
            </a:p>
          </p:txBody>
        </p:sp>
        <p:pic>
          <p:nvPicPr>
            <p:cNvPr id="90" name="Google Shape;90;p19"/>
            <p:cNvPicPr preferRelativeResize="0"/>
            <p:nvPr/>
          </p:nvPicPr>
          <p:blipFill rotWithShape="1">
            <a:blip r:embed="rId4">
              <a:alphaModFix/>
            </a:blip>
            <a:srcRect b="0" l="0" r="0" t="0"/>
            <a:stretch/>
          </p:blipFill>
          <p:spPr>
            <a:xfrm>
              <a:off x="1234775" y="2178489"/>
              <a:ext cx="393600" cy="393600"/>
            </a:xfrm>
            <a:prstGeom prst="rect">
              <a:avLst/>
            </a:prstGeom>
            <a:noFill/>
            <a:ln>
              <a:noFill/>
            </a:ln>
          </p:spPr>
        </p:pic>
      </p:grpSp>
      <p:grpSp>
        <p:nvGrpSpPr>
          <p:cNvPr id="91" name="Google Shape;91;p19"/>
          <p:cNvGrpSpPr/>
          <p:nvPr/>
        </p:nvGrpSpPr>
        <p:grpSpPr>
          <a:xfrm>
            <a:off x="1234775" y="2656725"/>
            <a:ext cx="3337300" cy="393600"/>
            <a:chOff x="1234775" y="2656725"/>
            <a:chExt cx="3337300" cy="393600"/>
          </a:xfrm>
        </p:grpSpPr>
        <p:sp>
          <p:nvSpPr>
            <p:cNvPr id="92" name="Google Shape;92;p19"/>
            <p:cNvSpPr txBox="1"/>
            <p:nvPr/>
          </p:nvSpPr>
          <p:spPr>
            <a:xfrm>
              <a:off x="1626075" y="2707737"/>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Business</a:t>
              </a:r>
              <a:endParaRPr sz="1900">
                <a:solidFill>
                  <a:schemeClr val="lt2"/>
                </a:solidFill>
                <a:latin typeface="Poppins"/>
                <a:ea typeface="Poppins"/>
                <a:cs typeface="Poppins"/>
                <a:sym typeface="Poppins"/>
              </a:endParaRPr>
            </a:p>
          </p:txBody>
        </p:sp>
        <p:pic>
          <p:nvPicPr>
            <p:cNvPr id="93" name="Google Shape;93;p19"/>
            <p:cNvPicPr preferRelativeResize="0"/>
            <p:nvPr/>
          </p:nvPicPr>
          <p:blipFill rotWithShape="1">
            <a:blip r:embed="rId5">
              <a:alphaModFix/>
            </a:blip>
            <a:srcRect b="0" l="0" r="0" t="0"/>
            <a:stretch/>
          </p:blipFill>
          <p:spPr>
            <a:xfrm>
              <a:off x="1234775" y="2656725"/>
              <a:ext cx="393600" cy="393600"/>
            </a:xfrm>
            <a:prstGeom prst="rect">
              <a:avLst/>
            </a:prstGeom>
            <a:noFill/>
            <a:ln>
              <a:noFill/>
            </a:ln>
          </p:spPr>
        </p:pic>
      </p:grpSp>
      <p:grpSp>
        <p:nvGrpSpPr>
          <p:cNvPr id="94" name="Google Shape;94;p19"/>
          <p:cNvGrpSpPr/>
          <p:nvPr/>
        </p:nvGrpSpPr>
        <p:grpSpPr>
          <a:xfrm>
            <a:off x="1234775" y="3134961"/>
            <a:ext cx="3337300" cy="393600"/>
            <a:chOff x="1234775" y="3134961"/>
            <a:chExt cx="3337300" cy="393600"/>
          </a:xfrm>
        </p:grpSpPr>
        <p:sp>
          <p:nvSpPr>
            <p:cNvPr id="95" name="Google Shape;95;p19"/>
            <p:cNvSpPr txBox="1"/>
            <p:nvPr/>
          </p:nvSpPr>
          <p:spPr>
            <a:xfrm>
              <a:off x="1626075" y="3185973"/>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Spending</a:t>
              </a:r>
              <a:endParaRPr sz="1900">
                <a:solidFill>
                  <a:schemeClr val="lt2"/>
                </a:solidFill>
                <a:latin typeface="Poppins"/>
                <a:ea typeface="Poppins"/>
                <a:cs typeface="Poppins"/>
                <a:sym typeface="Poppins"/>
              </a:endParaRPr>
            </a:p>
          </p:txBody>
        </p:sp>
        <p:pic>
          <p:nvPicPr>
            <p:cNvPr id="96" name="Google Shape;96;p19"/>
            <p:cNvPicPr preferRelativeResize="0"/>
            <p:nvPr/>
          </p:nvPicPr>
          <p:blipFill rotWithShape="1">
            <a:blip r:embed="rId6">
              <a:alphaModFix/>
            </a:blip>
            <a:srcRect b="0" l="0" r="0" t="0"/>
            <a:stretch/>
          </p:blipFill>
          <p:spPr>
            <a:xfrm>
              <a:off x="1234775" y="3134961"/>
              <a:ext cx="393600" cy="393600"/>
            </a:xfrm>
            <a:prstGeom prst="rect">
              <a:avLst/>
            </a:prstGeom>
            <a:noFill/>
            <a:ln>
              <a:noFill/>
            </a:ln>
          </p:spPr>
        </p:pic>
      </p:grpSp>
      <p:grpSp>
        <p:nvGrpSpPr>
          <p:cNvPr id="97" name="Google Shape;97;p19"/>
          <p:cNvGrpSpPr/>
          <p:nvPr/>
        </p:nvGrpSpPr>
        <p:grpSpPr>
          <a:xfrm>
            <a:off x="1234775" y="3613197"/>
            <a:ext cx="3337300" cy="393600"/>
            <a:chOff x="1234775" y="3613197"/>
            <a:chExt cx="3337300" cy="393600"/>
          </a:xfrm>
        </p:grpSpPr>
        <p:sp>
          <p:nvSpPr>
            <p:cNvPr id="98" name="Google Shape;98;p19"/>
            <p:cNvSpPr txBox="1"/>
            <p:nvPr/>
          </p:nvSpPr>
          <p:spPr>
            <a:xfrm>
              <a:off x="1626075" y="3664210"/>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Retirement Accounts</a:t>
              </a:r>
              <a:endParaRPr sz="1900">
                <a:solidFill>
                  <a:schemeClr val="lt2"/>
                </a:solidFill>
                <a:latin typeface="Poppins"/>
                <a:ea typeface="Poppins"/>
                <a:cs typeface="Poppins"/>
                <a:sym typeface="Poppins"/>
              </a:endParaRPr>
            </a:p>
          </p:txBody>
        </p:sp>
        <p:pic>
          <p:nvPicPr>
            <p:cNvPr id="99" name="Google Shape;99;p19"/>
            <p:cNvPicPr preferRelativeResize="0"/>
            <p:nvPr/>
          </p:nvPicPr>
          <p:blipFill rotWithShape="1">
            <a:blip r:embed="rId7">
              <a:alphaModFix/>
            </a:blip>
            <a:srcRect b="0" l="0" r="0" t="0"/>
            <a:stretch/>
          </p:blipFill>
          <p:spPr>
            <a:xfrm>
              <a:off x="1234775" y="3613197"/>
              <a:ext cx="393600" cy="393600"/>
            </a:xfrm>
            <a:prstGeom prst="rect">
              <a:avLst/>
            </a:prstGeom>
            <a:noFill/>
            <a:ln>
              <a:noFill/>
            </a:ln>
          </p:spPr>
        </p:pic>
      </p:grpSp>
      <p:grpSp>
        <p:nvGrpSpPr>
          <p:cNvPr id="100" name="Google Shape;100;p19"/>
          <p:cNvGrpSpPr/>
          <p:nvPr/>
        </p:nvGrpSpPr>
        <p:grpSpPr>
          <a:xfrm>
            <a:off x="1234775" y="4091434"/>
            <a:ext cx="3337300" cy="393600"/>
            <a:chOff x="1234775" y="4091434"/>
            <a:chExt cx="3337300" cy="393600"/>
          </a:xfrm>
        </p:grpSpPr>
        <p:sp>
          <p:nvSpPr>
            <p:cNvPr id="101" name="Google Shape;101;p19"/>
            <p:cNvSpPr txBox="1"/>
            <p:nvPr/>
          </p:nvSpPr>
          <p:spPr>
            <a:xfrm>
              <a:off x="1626075" y="4142446"/>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Estate</a:t>
              </a:r>
              <a:endParaRPr sz="1900">
                <a:solidFill>
                  <a:schemeClr val="lt2"/>
                </a:solidFill>
                <a:latin typeface="Poppins"/>
                <a:ea typeface="Poppins"/>
                <a:cs typeface="Poppins"/>
                <a:sym typeface="Poppins"/>
              </a:endParaRPr>
            </a:p>
          </p:txBody>
        </p:sp>
        <p:pic>
          <p:nvPicPr>
            <p:cNvPr id="102" name="Google Shape;102;p19"/>
            <p:cNvPicPr preferRelativeResize="0"/>
            <p:nvPr/>
          </p:nvPicPr>
          <p:blipFill rotWithShape="1">
            <a:blip r:embed="rId8">
              <a:alphaModFix/>
            </a:blip>
            <a:srcRect b="0" l="0" r="0" t="0"/>
            <a:stretch/>
          </p:blipFill>
          <p:spPr>
            <a:xfrm>
              <a:off x="1234775" y="4091434"/>
              <a:ext cx="393600" cy="393600"/>
            </a:xfrm>
            <a:prstGeom prst="rect">
              <a:avLst/>
            </a:prstGeom>
            <a:noFill/>
            <a:ln>
              <a:noFill/>
            </a:ln>
          </p:spPr>
        </p:pic>
      </p:grpSp>
      <p:grpSp>
        <p:nvGrpSpPr>
          <p:cNvPr id="103" name="Google Shape;103;p19"/>
          <p:cNvGrpSpPr/>
          <p:nvPr/>
        </p:nvGrpSpPr>
        <p:grpSpPr>
          <a:xfrm>
            <a:off x="4797349" y="1224050"/>
            <a:ext cx="3337300" cy="393600"/>
            <a:chOff x="4797349" y="1224050"/>
            <a:chExt cx="3337300" cy="393600"/>
          </a:xfrm>
        </p:grpSpPr>
        <p:sp>
          <p:nvSpPr>
            <p:cNvPr id="104" name="Google Shape;104;p19"/>
            <p:cNvSpPr txBox="1"/>
            <p:nvPr/>
          </p:nvSpPr>
          <p:spPr>
            <a:xfrm>
              <a:off x="5188649" y="1275062"/>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Real Estate</a:t>
              </a:r>
              <a:endParaRPr sz="1900">
                <a:solidFill>
                  <a:schemeClr val="lt2"/>
                </a:solidFill>
                <a:latin typeface="Poppins"/>
                <a:ea typeface="Poppins"/>
                <a:cs typeface="Poppins"/>
                <a:sym typeface="Poppins"/>
              </a:endParaRPr>
            </a:p>
          </p:txBody>
        </p:sp>
        <p:pic>
          <p:nvPicPr>
            <p:cNvPr id="105" name="Google Shape;105;p19"/>
            <p:cNvPicPr preferRelativeResize="0"/>
            <p:nvPr/>
          </p:nvPicPr>
          <p:blipFill rotWithShape="1">
            <a:blip r:embed="rId9">
              <a:alphaModFix/>
            </a:blip>
            <a:srcRect b="0" l="0" r="0" t="0"/>
            <a:stretch/>
          </p:blipFill>
          <p:spPr>
            <a:xfrm>
              <a:off x="4797349" y="1224050"/>
              <a:ext cx="393600" cy="393600"/>
            </a:xfrm>
            <a:prstGeom prst="rect">
              <a:avLst/>
            </a:prstGeom>
            <a:noFill/>
            <a:ln>
              <a:noFill/>
            </a:ln>
          </p:spPr>
        </p:pic>
      </p:grpSp>
      <p:grpSp>
        <p:nvGrpSpPr>
          <p:cNvPr id="106" name="Google Shape;106;p19"/>
          <p:cNvGrpSpPr/>
          <p:nvPr/>
        </p:nvGrpSpPr>
        <p:grpSpPr>
          <a:xfrm>
            <a:off x="4797349" y="1700253"/>
            <a:ext cx="3337300" cy="393600"/>
            <a:chOff x="4797349" y="1700253"/>
            <a:chExt cx="3337300" cy="393600"/>
          </a:xfrm>
        </p:grpSpPr>
        <p:sp>
          <p:nvSpPr>
            <p:cNvPr id="107" name="Google Shape;107;p19"/>
            <p:cNvSpPr txBox="1"/>
            <p:nvPr/>
          </p:nvSpPr>
          <p:spPr>
            <a:xfrm>
              <a:off x="5188649" y="1751265"/>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Insurance</a:t>
              </a:r>
              <a:endParaRPr sz="1900">
                <a:solidFill>
                  <a:schemeClr val="lt2"/>
                </a:solidFill>
                <a:latin typeface="Poppins"/>
                <a:ea typeface="Poppins"/>
                <a:cs typeface="Poppins"/>
                <a:sym typeface="Poppins"/>
              </a:endParaRPr>
            </a:p>
          </p:txBody>
        </p:sp>
        <p:pic>
          <p:nvPicPr>
            <p:cNvPr id="108" name="Google Shape;108;p19"/>
            <p:cNvPicPr preferRelativeResize="0"/>
            <p:nvPr/>
          </p:nvPicPr>
          <p:blipFill rotWithShape="1">
            <a:blip r:embed="rId10">
              <a:alphaModFix/>
            </a:blip>
            <a:srcRect b="0" l="0" r="0" t="0"/>
            <a:stretch/>
          </p:blipFill>
          <p:spPr>
            <a:xfrm>
              <a:off x="4797349" y="1700253"/>
              <a:ext cx="393600" cy="393600"/>
            </a:xfrm>
            <a:prstGeom prst="rect">
              <a:avLst/>
            </a:prstGeom>
            <a:noFill/>
            <a:ln>
              <a:noFill/>
            </a:ln>
          </p:spPr>
        </p:pic>
      </p:grpSp>
      <p:grpSp>
        <p:nvGrpSpPr>
          <p:cNvPr id="109" name="Google Shape;109;p19"/>
          <p:cNvGrpSpPr/>
          <p:nvPr/>
        </p:nvGrpSpPr>
        <p:grpSpPr>
          <a:xfrm>
            <a:off x="4797349" y="2178489"/>
            <a:ext cx="3337300" cy="393600"/>
            <a:chOff x="4797349" y="2178489"/>
            <a:chExt cx="3337300" cy="393600"/>
          </a:xfrm>
        </p:grpSpPr>
        <p:sp>
          <p:nvSpPr>
            <p:cNvPr id="110" name="Google Shape;110;p19"/>
            <p:cNvSpPr txBox="1"/>
            <p:nvPr/>
          </p:nvSpPr>
          <p:spPr>
            <a:xfrm>
              <a:off x="5188649" y="2229501"/>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Savings</a:t>
              </a:r>
              <a:endParaRPr sz="1900">
                <a:solidFill>
                  <a:schemeClr val="lt2"/>
                </a:solidFill>
                <a:latin typeface="Poppins"/>
                <a:ea typeface="Poppins"/>
                <a:cs typeface="Poppins"/>
                <a:sym typeface="Poppins"/>
              </a:endParaRPr>
            </a:p>
          </p:txBody>
        </p:sp>
        <p:pic>
          <p:nvPicPr>
            <p:cNvPr id="111" name="Google Shape;111;p19"/>
            <p:cNvPicPr preferRelativeResize="0"/>
            <p:nvPr/>
          </p:nvPicPr>
          <p:blipFill rotWithShape="1">
            <a:blip r:embed="rId11">
              <a:alphaModFix/>
            </a:blip>
            <a:srcRect b="0" l="0" r="0" t="0"/>
            <a:stretch/>
          </p:blipFill>
          <p:spPr>
            <a:xfrm>
              <a:off x="4797349" y="2178489"/>
              <a:ext cx="393600" cy="393600"/>
            </a:xfrm>
            <a:prstGeom prst="rect">
              <a:avLst/>
            </a:prstGeom>
            <a:noFill/>
            <a:ln>
              <a:noFill/>
            </a:ln>
          </p:spPr>
        </p:pic>
      </p:grpSp>
      <p:grpSp>
        <p:nvGrpSpPr>
          <p:cNvPr id="112" name="Google Shape;112;p19"/>
          <p:cNvGrpSpPr/>
          <p:nvPr/>
        </p:nvGrpSpPr>
        <p:grpSpPr>
          <a:xfrm>
            <a:off x="4797349" y="2656725"/>
            <a:ext cx="3337300" cy="393600"/>
            <a:chOff x="4797349" y="2656725"/>
            <a:chExt cx="3337300" cy="393600"/>
          </a:xfrm>
        </p:grpSpPr>
        <p:sp>
          <p:nvSpPr>
            <p:cNvPr id="113" name="Google Shape;113;p19"/>
            <p:cNvSpPr txBox="1"/>
            <p:nvPr/>
          </p:nvSpPr>
          <p:spPr>
            <a:xfrm>
              <a:off x="5188649" y="2707737"/>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Debt</a:t>
              </a:r>
              <a:endParaRPr sz="1900">
                <a:solidFill>
                  <a:schemeClr val="lt2"/>
                </a:solidFill>
                <a:latin typeface="Poppins"/>
                <a:ea typeface="Poppins"/>
                <a:cs typeface="Poppins"/>
                <a:sym typeface="Poppins"/>
              </a:endParaRPr>
            </a:p>
          </p:txBody>
        </p:sp>
        <p:pic>
          <p:nvPicPr>
            <p:cNvPr id="114" name="Google Shape;114;p19"/>
            <p:cNvPicPr preferRelativeResize="0"/>
            <p:nvPr/>
          </p:nvPicPr>
          <p:blipFill rotWithShape="1">
            <a:blip r:embed="rId12">
              <a:alphaModFix/>
            </a:blip>
            <a:srcRect b="0" l="0" r="0" t="0"/>
            <a:stretch/>
          </p:blipFill>
          <p:spPr>
            <a:xfrm>
              <a:off x="4797349" y="2656725"/>
              <a:ext cx="393600" cy="393600"/>
            </a:xfrm>
            <a:prstGeom prst="rect">
              <a:avLst/>
            </a:prstGeom>
            <a:noFill/>
            <a:ln>
              <a:noFill/>
            </a:ln>
          </p:spPr>
        </p:pic>
      </p:grpSp>
      <p:grpSp>
        <p:nvGrpSpPr>
          <p:cNvPr id="115" name="Google Shape;115;p19"/>
          <p:cNvGrpSpPr/>
          <p:nvPr/>
        </p:nvGrpSpPr>
        <p:grpSpPr>
          <a:xfrm>
            <a:off x="4797349" y="3134961"/>
            <a:ext cx="3337300" cy="393600"/>
            <a:chOff x="4797349" y="3134961"/>
            <a:chExt cx="3337300" cy="393600"/>
          </a:xfrm>
        </p:grpSpPr>
        <p:sp>
          <p:nvSpPr>
            <p:cNvPr id="116" name="Google Shape;116;p19"/>
            <p:cNvSpPr txBox="1"/>
            <p:nvPr/>
          </p:nvSpPr>
          <p:spPr>
            <a:xfrm>
              <a:off x="5188649" y="3185973"/>
              <a:ext cx="2946000" cy="29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Investments</a:t>
              </a:r>
              <a:endParaRPr sz="1900">
                <a:solidFill>
                  <a:schemeClr val="lt2"/>
                </a:solidFill>
                <a:latin typeface="Poppins"/>
                <a:ea typeface="Poppins"/>
                <a:cs typeface="Poppins"/>
                <a:sym typeface="Poppins"/>
              </a:endParaRPr>
            </a:p>
          </p:txBody>
        </p:sp>
        <p:pic>
          <p:nvPicPr>
            <p:cNvPr id="117" name="Google Shape;117;p19"/>
            <p:cNvPicPr preferRelativeResize="0"/>
            <p:nvPr/>
          </p:nvPicPr>
          <p:blipFill rotWithShape="1">
            <a:blip r:embed="rId13">
              <a:alphaModFix/>
            </a:blip>
            <a:srcRect b="0" l="0" r="0" t="0"/>
            <a:stretch/>
          </p:blipFill>
          <p:spPr>
            <a:xfrm>
              <a:off x="4797349" y="3134961"/>
              <a:ext cx="393600" cy="393600"/>
            </a:xfrm>
            <a:prstGeom prst="rect">
              <a:avLst/>
            </a:prstGeom>
            <a:noFill/>
            <a:ln>
              <a:noFill/>
            </a:ln>
          </p:spPr>
        </p:pic>
      </p:grpSp>
      <p:grpSp>
        <p:nvGrpSpPr>
          <p:cNvPr id="118" name="Google Shape;118;p19"/>
          <p:cNvGrpSpPr/>
          <p:nvPr/>
        </p:nvGrpSpPr>
        <p:grpSpPr>
          <a:xfrm>
            <a:off x="4797349" y="3613197"/>
            <a:ext cx="3337300" cy="393600"/>
            <a:chOff x="4797349" y="3613197"/>
            <a:chExt cx="3337300" cy="393600"/>
          </a:xfrm>
        </p:grpSpPr>
        <p:sp>
          <p:nvSpPr>
            <p:cNvPr id="119" name="Google Shape;119;p19"/>
            <p:cNvSpPr txBox="1"/>
            <p:nvPr/>
          </p:nvSpPr>
          <p:spPr>
            <a:xfrm>
              <a:off x="5188649" y="3664210"/>
              <a:ext cx="2946000" cy="2916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lang="en" sz="1900">
                  <a:solidFill>
                    <a:schemeClr val="lt2"/>
                  </a:solidFill>
                  <a:latin typeface="Poppins"/>
                  <a:ea typeface="Poppins"/>
                  <a:cs typeface="Poppins"/>
                  <a:sym typeface="Poppins"/>
                </a:rPr>
                <a:t>Financial Independence</a:t>
              </a:r>
              <a:endParaRPr sz="1900">
                <a:solidFill>
                  <a:schemeClr val="lt2"/>
                </a:solidFill>
                <a:latin typeface="Poppins"/>
                <a:ea typeface="Poppins"/>
                <a:cs typeface="Poppins"/>
                <a:sym typeface="Poppins"/>
              </a:endParaRPr>
            </a:p>
          </p:txBody>
        </p:sp>
        <p:pic>
          <p:nvPicPr>
            <p:cNvPr id="120" name="Google Shape;120;p19"/>
            <p:cNvPicPr preferRelativeResize="0"/>
            <p:nvPr/>
          </p:nvPicPr>
          <p:blipFill rotWithShape="1">
            <a:blip r:embed="rId14">
              <a:alphaModFix/>
            </a:blip>
            <a:srcRect b="0" l="0" r="0" t="0"/>
            <a:stretch/>
          </p:blipFill>
          <p:spPr>
            <a:xfrm>
              <a:off x="4797349" y="3613197"/>
              <a:ext cx="393600" cy="39360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20"/>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23" name="Google Shape;12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efault" type="secHead">
  <p:cSld name="SECTION_HEADER">
    <p:bg>
      <p:bgPr>
        <a:solidFill>
          <a:schemeClr val="accent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a:spcBef>
                <a:spcPts val="0"/>
              </a:spcBef>
              <a:spcAft>
                <a:spcPts val="0"/>
              </a:spcAft>
              <a:buClr>
                <a:schemeClr val="dk1"/>
              </a:buClr>
              <a:buSzPts val="4200"/>
              <a:buNone/>
              <a:defRPr sz="42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Default">
  <p:cSld name="MAIN_POINT">
    <p:bg>
      <p:bgPr>
        <a:solidFill>
          <a:schemeClr val="accent1"/>
        </a:solidFill>
      </p:bgPr>
    </p:bg>
    <p:spTree>
      <p:nvGrpSpPr>
        <p:cNvPr id="124" name="Shape 124"/>
        <p:cNvGrpSpPr/>
        <p:nvPr/>
      </p:nvGrpSpPr>
      <p:grpSpPr>
        <a:xfrm>
          <a:off x="0" y="0"/>
          <a:ext cx="0" cy="0"/>
          <a:chOff x="0" y="0"/>
          <a:chExt cx="0" cy="0"/>
        </a:xfrm>
      </p:grpSpPr>
      <p:sp>
        <p:nvSpPr>
          <p:cNvPr id="125" name="Google Shape;125;p21"/>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a:spcBef>
                <a:spcPts val="0"/>
              </a:spcBef>
              <a:spcAft>
                <a:spcPts val="0"/>
              </a:spcAft>
              <a:buClr>
                <a:schemeClr val="dk1"/>
              </a:buClr>
              <a:buSzPts val="4000"/>
              <a:buNone/>
              <a:defRPr sz="4000">
                <a:solidFill>
                  <a:schemeClr val="dk1"/>
                </a:solidFill>
              </a:defRPr>
            </a:lvl2pPr>
            <a:lvl3pPr lvl="2">
              <a:spcBef>
                <a:spcPts val="0"/>
              </a:spcBef>
              <a:spcAft>
                <a:spcPts val="0"/>
              </a:spcAft>
              <a:buClr>
                <a:schemeClr val="dk1"/>
              </a:buClr>
              <a:buSzPts val="4000"/>
              <a:buNone/>
              <a:defRPr sz="4000">
                <a:solidFill>
                  <a:schemeClr val="dk1"/>
                </a:solidFill>
              </a:defRPr>
            </a:lvl3pPr>
            <a:lvl4pPr lvl="3">
              <a:spcBef>
                <a:spcPts val="0"/>
              </a:spcBef>
              <a:spcAft>
                <a:spcPts val="0"/>
              </a:spcAft>
              <a:buClr>
                <a:schemeClr val="dk1"/>
              </a:buClr>
              <a:buSzPts val="4000"/>
              <a:buNone/>
              <a:defRPr sz="4000">
                <a:solidFill>
                  <a:schemeClr val="dk1"/>
                </a:solidFill>
              </a:defRPr>
            </a:lvl4pPr>
            <a:lvl5pPr lvl="4">
              <a:spcBef>
                <a:spcPts val="0"/>
              </a:spcBef>
              <a:spcAft>
                <a:spcPts val="0"/>
              </a:spcAft>
              <a:buClr>
                <a:schemeClr val="dk1"/>
              </a:buClr>
              <a:buSzPts val="4000"/>
              <a:buNone/>
              <a:defRPr sz="4000">
                <a:solidFill>
                  <a:schemeClr val="dk1"/>
                </a:solidFill>
              </a:defRPr>
            </a:lvl5pPr>
            <a:lvl6pPr lvl="5">
              <a:spcBef>
                <a:spcPts val="0"/>
              </a:spcBef>
              <a:spcAft>
                <a:spcPts val="0"/>
              </a:spcAft>
              <a:buClr>
                <a:schemeClr val="dk1"/>
              </a:buClr>
              <a:buSzPts val="4000"/>
              <a:buNone/>
              <a:defRPr sz="4000">
                <a:solidFill>
                  <a:schemeClr val="dk1"/>
                </a:solidFill>
              </a:defRPr>
            </a:lvl6pPr>
            <a:lvl7pPr lvl="6">
              <a:spcBef>
                <a:spcPts val="0"/>
              </a:spcBef>
              <a:spcAft>
                <a:spcPts val="0"/>
              </a:spcAft>
              <a:buClr>
                <a:schemeClr val="dk1"/>
              </a:buClr>
              <a:buSzPts val="4000"/>
              <a:buNone/>
              <a:defRPr sz="4000">
                <a:solidFill>
                  <a:schemeClr val="dk1"/>
                </a:solidFill>
              </a:defRPr>
            </a:lvl7pPr>
            <a:lvl8pPr lvl="7">
              <a:spcBef>
                <a:spcPts val="0"/>
              </a:spcBef>
              <a:spcAft>
                <a:spcPts val="0"/>
              </a:spcAft>
              <a:buClr>
                <a:schemeClr val="dk1"/>
              </a:buClr>
              <a:buSzPts val="4000"/>
              <a:buNone/>
              <a:defRPr sz="4000">
                <a:solidFill>
                  <a:schemeClr val="dk1"/>
                </a:solidFill>
              </a:defRPr>
            </a:lvl8pPr>
            <a:lvl9pPr lvl="8">
              <a:spcBef>
                <a:spcPts val="0"/>
              </a:spcBef>
              <a:spcAft>
                <a:spcPts val="0"/>
              </a:spcAft>
              <a:buClr>
                <a:schemeClr val="dk1"/>
              </a:buClr>
              <a:buSzPts val="4000"/>
              <a:buNone/>
              <a:defRPr sz="4000">
                <a:solidFill>
                  <a:schemeClr val="dk1"/>
                </a:solidFill>
              </a:defRPr>
            </a:lvl9pPr>
          </a:lstStyle>
          <a:p/>
        </p:txBody>
      </p:sp>
      <p:sp>
        <p:nvSpPr>
          <p:cNvPr id="126" name="Google Shape;12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Alternate">
  <p:cSld name="MAIN_POINT_2">
    <p:bg>
      <p:bgPr>
        <a:solidFill>
          <a:schemeClr val="dk1"/>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SzPts val="4000"/>
              <a:buFont typeface="Poppins Medium"/>
              <a:buNone/>
              <a:defRPr b="0" sz="4000">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29" name="Google Shape;12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Retirement Accounts">
  <p:cSld name="MAIN_POINT_1">
    <p:bg>
      <p:bgPr>
        <a:solidFill>
          <a:schemeClr val="accent2"/>
        </a:solidFill>
      </p:bgPr>
    </p:bg>
    <p:spTree>
      <p:nvGrpSpPr>
        <p:cNvPr id="130" name="Shape 130"/>
        <p:cNvGrpSpPr/>
        <p:nvPr/>
      </p:nvGrpSpPr>
      <p:grpSpPr>
        <a:xfrm>
          <a:off x="0" y="0"/>
          <a:ext cx="0" cy="0"/>
          <a:chOff x="0" y="0"/>
          <a:chExt cx="0" cy="0"/>
        </a:xfrm>
      </p:grpSpPr>
      <p:sp>
        <p:nvSpPr>
          <p:cNvPr id="131" name="Google Shape;131;p23"/>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32" name="Google Shape;13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Spending">
  <p:cSld name="MAIN_POINT_1_1">
    <p:bg>
      <p:bgPr>
        <a:solidFill>
          <a:schemeClr val="accent3"/>
        </a:solid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35" name="Google Shape;13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usiness">
  <p:cSld name="MAIN_POINT_1_1_1">
    <p:bg>
      <p:bgPr>
        <a:solidFill>
          <a:schemeClr val="accent4"/>
        </a:solidFill>
      </p:bgPr>
    </p:bg>
    <p:spTree>
      <p:nvGrpSpPr>
        <p:cNvPr id="136" name="Shape 136"/>
        <p:cNvGrpSpPr/>
        <p:nvPr/>
      </p:nvGrpSpPr>
      <p:grpSpPr>
        <a:xfrm>
          <a:off x="0" y="0"/>
          <a:ext cx="0" cy="0"/>
          <a:chOff x="0" y="0"/>
          <a:chExt cx="0" cy="0"/>
        </a:xfrm>
      </p:grpSpPr>
      <p:sp>
        <p:nvSpPr>
          <p:cNvPr id="137" name="Google Shape;137;p25"/>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Liquidity">
  <p:cSld name="MAIN_POINT_1_1_1_1">
    <p:bg>
      <p:bgPr>
        <a:solidFill>
          <a:schemeClr val="accent5"/>
        </a:solidFill>
      </p:bgPr>
    </p:bg>
    <p:spTree>
      <p:nvGrpSpPr>
        <p:cNvPr id="139" name="Shape 139"/>
        <p:cNvGrpSpPr/>
        <p:nvPr/>
      </p:nvGrpSpPr>
      <p:grpSpPr>
        <a:xfrm>
          <a:off x="0" y="0"/>
          <a:ext cx="0" cy="0"/>
          <a:chOff x="0" y="0"/>
          <a:chExt cx="0" cy="0"/>
        </a:xfrm>
      </p:grpSpPr>
      <p:sp>
        <p:nvSpPr>
          <p:cNvPr id="140" name="Google Shape;140;p26"/>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41" name="Google Shape;14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Financial Independence">
  <p:cSld name="MAIN_POINT_1_1_1_1_1">
    <p:bg>
      <p:bgPr>
        <a:solidFill>
          <a:schemeClr val="accent6"/>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Insurance">
  <p:cSld name="MAIN_POINT_1_1_1_1_1_1">
    <p:bg>
      <p:bgPr>
        <a:solidFill>
          <a:srgbClr val="169FFF"/>
        </a:solidFill>
      </p:bgPr>
    </p:bg>
    <p:spTree>
      <p:nvGrpSpPr>
        <p:cNvPr id="145" name="Shape 145"/>
        <p:cNvGrpSpPr/>
        <p:nvPr/>
      </p:nvGrpSpPr>
      <p:grpSpPr>
        <a:xfrm>
          <a:off x="0" y="0"/>
          <a:ext cx="0" cy="0"/>
          <a:chOff x="0" y="0"/>
          <a:chExt cx="0" cy="0"/>
        </a:xfrm>
      </p:grpSpPr>
      <p:sp>
        <p:nvSpPr>
          <p:cNvPr id="146" name="Google Shape;146;p28"/>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47" name="Google Shape;14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Real Estate">
  <p:cSld name="MAIN_POINT_1_1_1_1_1_1_1">
    <p:bg>
      <p:bgPr>
        <a:solidFill>
          <a:srgbClr val="284ECD"/>
        </a:solidFill>
      </p:bgPr>
    </p:bg>
    <p:spTree>
      <p:nvGrpSpPr>
        <p:cNvPr id="148" name="Shape 148"/>
        <p:cNvGrpSpPr/>
        <p:nvPr/>
      </p:nvGrpSpPr>
      <p:grpSpPr>
        <a:xfrm>
          <a:off x="0" y="0"/>
          <a:ext cx="0" cy="0"/>
          <a:chOff x="0" y="0"/>
          <a:chExt cx="0" cy="0"/>
        </a:xfrm>
      </p:grpSpPr>
      <p:sp>
        <p:nvSpPr>
          <p:cNvPr id="149" name="Google Shape;149;p29"/>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50" name="Google Shape;15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Estate">
  <p:cSld name="MAIN_POINT_1_1_1_1_1_1_1_1">
    <p:bg>
      <p:bgPr>
        <a:solidFill>
          <a:srgbClr val="5A40DF"/>
        </a:solidFill>
      </p:bgPr>
    </p:bg>
    <p:spTree>
      <p:nvGrpSpPr>
        <p:cNvPr id="151" name="Shape 151"/>
        <p:cNvGrpSpPr/>
        <p:nvPr/>
      </p:nvGrpSpPr>
      <p:grpSpPr>
        <a:xfrm>
          <a:off x="0" y="0"/>
          <a:ext cx="0" cy="0"/>
          <a:chOff x="0" y="0"/>
          <a:chExt cx="0" cy="0"/>
        </a:xfrm>
      </p:grpSpPr>
      <p:sp>
        <p:nvSpPr>
          <p:cNvPr id="152" name="Google Shape;152;p30"/>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53" name="Google Shape;15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Alternate">
  <p:cSld name="SECTION_HEADER_2">
    <p:bg>
      <p:bgPr>
        <a:solidFill>
          <a:schemeClr val="dk1"/>
        </a:solid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SzPts val="4200"/>
              <a:buNone/>
              <a:defRPr sz="4200"/>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lt2"/>
              </a:buClr>
              <a:buSzPts val="2200"/>
              <a:buNone/>
              <a:defRPr sz="22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Savings">
  <p:cSld name="MAIN_POINT_1_1_1_1_1_1_1_1_1">
    <p:bg>
      <p:bgPr>
        <a:solidFill>
          <a:srgbClr val="31948F"/>
        </a:solidFill>
      </p:bgPr>
    </p:bg>
    <p:spTree>
      <p:nvGrpSpPr>
        <p:cNvPr id="154" name="Shape 154"/>
        <p:cNvGrpSpPr/>
        <p:nvPr/>
      </p:nvGrpSpPr>
      <p:grpSpPr>
        <a:xfrm>
          <a:off x="0" y="0"/>
          <a:ext cx="0" cy="0"/>
          <a:chOff x="0" y="0"/>
          <a:chExt cx="0" cy="0"/>
        </a:xfrm>
      </p:grpSpPr>
      <p:sp>
        <p:nvSpPr>
          <p:cNvPr id="155" name="Google Shape;155;p31"/>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56" name="Google Shape;15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Debt">
  <p:cSld name="MAIN_POINT_1_1_1_1_1_1_1_1_1_1">
    <p:bg>
      <p:bgPr>
        <a:solidFill>
          <a:srgbClr val="016E42"/>
        </a:solidFill>
      </p:bgPr>
    </p:bg>
    <p:spTree>
      <p:nvGrpSpPr>
        <p:cNvPr id="157" name="Shape 157"/>
        <p:cNvGrpSpPr/>
        <p:nvPr/>
      </p:nvGrpSpPr>
      <p:grpSpPr>
        <a:xfrm>
          <a:off x="0" y="0"/>
          <a:ext cx="0" cy="0"/>
          <a:chOff x="0" y="0"/>
          <a:chExt cx="0" cy="0"/>
        </a:xfrm>
      </p:grpSpPr>
      <p:sp>
        <p:nvSpPr>
          <p:cNvPr id="158" name="Google Shape;158;p32"/>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59" name="Google Shape;15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Investments">
  <p:cSld name="MAIN_POINT_1_1_1_1_1_1_1_1_1_1_1">
    <p:bg>
      <p:bgPr>
        <a:solidFill>
          <a:srgbClr val="16A104"/>
        </a:solidFill>
      </p:bgPr>
    </p:bg>
    <p:spTree>
      <p:nvGrpSpPr>
        <p:cNvPr id="160" name="Shape 160"/>
        <p:cNvGrpSpPr/>
        <p:nvPr/>
      </p:nvGrpSpPr>
      <p:grpSpPr>
        <a:xfrm>
          <a:off x="0" y="0"/>
          <a:ext cx="0" cy="0"/>
          <a:chOff x="0" y="0"/>
          <a:chExt cx="0" cy="0"/>
        </a:xfrm>
      </p:grpSpPr>
      <p:sp>
        <p:nvSpPr>
          <p:cNvPr id="161" name="Google Shape;161;p33"/>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62" name="Google Shape;16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Taxes">
  <p:cSld name="MAIN_POINT_1_1_1_1_1_1_1_1_1_1_1_1">
    <p:bg>
      <p:bgPr>
        <a:solidFill>
          <a:srgbClr val="FFBE00"/>
        </a:solidFill>
      </p:bgPr>
    </p:bg>
    <p:spTree>
      <p:nvGrpSpPr>
        <p:cNvPr id="163" name="Shape 163"/>
        <p:cNvGrpSpPr/>
        <p:nvPr/>
      </p:nvGrpSpPr>
      <p:grpSpPr>
        <a:xfrm>
          <a:off x="0" y="0"/>
          <a:ext cx="0" cy="0"/>
          <a:chOff x="0" y="0"/>
          <a:chExt cx="0" cy="0"/>
        </a:xfrm>
      </p:grpSpPr>
      <p:sp>
        <p:nvSpPr>
          <p:cNvPr id="164" name="Google Shape;164;p34"/>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65" name="Google Shape;16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Income">
  <p:cSld name="MAIN_POINT_1_1_1_1_1_1_1_1_1_1_1_1_1">
    <p:bg>
      <p:bgPr>
        <a:solidFill>
          <a:srgbClr val="FF4F03"/>
        </a:solidFill>
      </p:bgPr>
    </p:bg>
    <p:spTree>
      <p:nvGrpSpPr>
        <p:cNvPr id="166" name="Shape 166"/>
        <p:cNvGrpSpPr/>
        <p:nvPr/>
      </p:nvGrpSpPr>
      <p:grpSpPr>
        <a:xfrm>
          <a:off x="0" y="0"/>
          <a:ext cx="0" cy="0"/>
          <a:chOff x="0" y="0"/>
          <a:chExt cx="0" cy="0"/>
        </a:xfrm>
      </p:grpSpPr>
      <p:sp>
        <p:nvSpPr>
          <p:cNvPr id="167" name="Google Shape;167;p35"/>
          <p:cNvSpPr txBox="1"/>
          <p:nvPr>
            <p:ph type="title"/>
          </p:nvPr>
        </p:nvSpPr>
        <p:spPr>
          <a:xfrm>
            <a:off x="807274" y="1090075"/>
            <a:ext cx="7417500" cy="3103800"/>
          </a:xfrm>
          <a:prstGeom prst="rect">
            <a:avLst/>
          </a:prstGeom>
        </p:spPr>
        <p:txBody>
          <a:bodyPr anchorCtr="0" anchor="ctr" bIns="91425" lIns="0" spcFirstLastPara="1" rIns="91425" wrap="square" tIns="91425">
            <a:noAutofit/>
          </a:bodyPr>
          <a:lstStyle>
            <a:lvl1pPr lvl="0" rtl="0">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68" name="Google Shape;16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169" name="Shape 169"/>
        <p:cNvGrpSpPr/>
        <p:nvPr/>
      </p:nvGrpSpPr>
      <p:grpSpPr>
        <a:xfrm>
          <a:off x="0" y="0"/>
          <a:ext cx="0" cy="0"/>
          <a:chOff x="0" y="0"/>
          <a:chExt cx="0" cy="0"/>
        </a:xfrm>
      </p:grpSpPr>
      <p:sp>
        <p:nvSpPr>
          <p:cNvPr id="170" name="Google Shape;170;p36"/>
          <p:cNvSpPr/>
          <p:nvPr/>
        </p:nvSpPr>
        <p:spPr>
          <a:xfrm>
            <a:off x="3592200" y="-36750"/>
            <a:ext cx="5610600" cy="5196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6"/>
          <p:cNvSpPr txBox="1"/>
          <p:nvPr>
            <p:ph type="title"/>
          </p:nvPr>
        </p:nvSpPr>
        <p:spPr>
          <a:xfrm>
            <a:off x="457200" y="382825"/>
            <a:ext cx="3135000" cy="1482300"/>
          </a:xfrm>
          <a:prstGeom prst="rect">
            <a:avLst/>
          </a:prstGeom>
        </p:spPr>
        <p:txBody>
          <a:bodyPr anchorCtr="0" anchor="t" bIns="91425" lIns="0" spcFirstLastPara="1" rIns="91425" wrap="square" tIns="91425">
            <a:noAutofit/>
          </a:bodyPr>
          <a:lstStyle>
            <a:lvl1pPr lvl="0">
              <a:spcBef>
                <a:spcPts val="0"/>
              </a:spcBef>
              <a:spcAft>
                <a:spcPts val="0"/>
              </a:spcAft>
              <a:buClr>
                <a:schemeClr val="dk1"/>
              </a:buClr>
              <a:buSzPts val="2900"/>
              <a:buNone/>
              <a:defRPr sz="2900">
                <a:solidFill>
                  <a:schemeClr val="dk1"/>
                </a:solidFill>
              </a:defRPr>
            </a:lvl1pPr>
            <a:lvl2pPr lvl="1">
              <a:spcBef>
                <a:spcPts val="0"/>
              </a:spcBef>
              <a:spcAft>
                <a:spcPts val="0"/>
              </a:spcAft>
              <a:buClr>
                <a:schemeClr val="dk2"/>
              </a:buClr>
              <a:buSzPts val="2900"/>
              <a:buNone/>
              <a:defRPr sz="2900">
                <a:solidFill>
                  <a:schemeClr val="dk2"/>
                </a:solidFill>
              </a:defRPr>
            </a:lvl2pPr>
            <a:lvl3pPr lvl="2">
              <a:spcBef>
                <a:spcPts val="0"/>
              </a:spcBef>
              <a:spcAft>
                <a:spcPts val="0"/>
              </a:spcAft>
              <a:buClr>
                <a:schemeClr val="dk2"/>
              </a:buClr>
              <a:buSzPts val="2900"/>
              <a:buNone/>
              <a:defRPr sz="2900">
                <a:solidFill>
                  <a:schemeClr val="dk2"/>
                </a:solidFill>
              </a:defRPr>
            </a:lvl3pPr>
            <a:lvl4pPr lvl="3">
              <a:spcBef>
                <a:spcPts val="0"/>
              </a:spcBef>
              <a:spcAft>
                <a:spcPts val="0"/>
              </a:spcAft>
              <a:buClr>
                <a:schemeClr val="dk2"/>
              </a:buClr>
              <a:buSzPts val="2900"/>
              <a:buNone/>
              <a:defRPr sz="2900">
                <a:solidFill>
                  <a:schemeClr val="dk2"/>
                </a:solidFill>
              </a:defRPr>
            </a:lvl4pPr>
            <a:lvl5pPr lvl="4">
              <a:spcBef>
                <a:spcPts val="0"/>
              </a:spcBef>
              <a:spcAft>
                <a:spcPts val="0"/>
              </a:spcAft>
              <a:buClr>
                <a:schemeClr val="dk2"/>
              </a:buClr>
              <a:buSzPts val="2900"/>
              <a:buNone/>
              <a:defRPr sz="2900">
                <a:solidFill>
                  <a:schemeClr val="dk2"/>
                </a:solidFill>
              </a:defRPr>
            </a:lvl5pPr>
            <a:lvl6pPr lvl="5">
              <a:spcBef>
                <a:spcPts val="0"/>
              </a:spcBef>
              <a:spcAft>
                <a:spcPts val="0"/>
              </a:spcAft>
              <a:buClr>
                <a:schemeClr val="dk2"/>
              </a:buClr>
              <a:buSzPts val="2900"/>
              <a:buNone/>
              <a:defRPr sz="2900">
                <a:solidFill>
                  <a:schemeClr val="dk2"/>
                </a:solidFill>
              </a:defRPr>
            </a:lvl6pPr>
            <a:lvl7pPr lvl="6">
              <a:spcBef>
                <a:spcPts val="0"/>
              </a:spcBef>
              <a:spcAft>
                <a:spcPts val="0"/>
              </a:spcAft>
              <a:buClr>
                <a:schemeClr val="dk2"/>
              </a:buClr>
              <a:buSzPts val="2900"/>
              <a:buNone/>
              <a:defRPr sz="2900">
                <a:solidFill>
                  <a:schemeClr val="dk2"/>
                </a:solidFill>
              </a:defRPr>
            </a:lvl7pPr>
            <a:lvl8pPr lvl="7">
              <a:spcBef>
                <a:spcPts val="0"/>
              </a:spcBef>
              <a:spcAft>
                <a:spcPts val="0"/>
              </a:spcAft>
              <a:buClr>
                <a:schemeClr val="dk2"/>
              </a:buClr>
              <a:buSzPts val="2900"/>
              <a:buNone/>
              <a:defRPr sz="2900">
                <a:solidFill>
                  <a:schemeClr val="dk2"/>
                </a:solidFill>
              </a:defRPr>
            </a:lvl8pPr>
            <a:lvl9pPr lvl="8">
              <a:spcBef>
                <a:spcPts val="0"/>
              </a:spcBef>
              <a:spcAft>
                <a:spcPts val="0"/>
              </a:spcAft>
              <a:buClr>
                <a:schemeClr val="dk2"/>
              </a:buClr>
              <a:buSzPts val="2900"/>
              <a:buNone/>
              <a:defRPr sz="2900">
                <a:solidFill>
                  <a:schemeClr val="dk2"/>
                </a:solidFill>
              </a:defRPr>
            </a:lvl9pPr>
          </a:lstStyle>
          <a:p/>
        </p:txBody>
      </p:sp>
      <p:sp>
        <p:nvSpPr>
          <p:cNvPr id="172" name="Google Shape;172;p36"/>
          <p:cNvSpPr txBox="1"/>
          <p:nvPr>
            <p:ph idx="1" type="subTitle"/>
          </p:nvPr>
        </p:nvSpPr>
        <p:spPr>
          <a:xfrm>
            <a:off x="457200" y="2017525"/>
            <a:ext cx="3135000" cy="2477400"/>
          </a:xfrm>
          <a:prstGeom prst="rect">
            <a:avLst/>
          </a:prstGeom>
        </p:spPr>
        <p:txBody>
          <a:bodyPr anchorCtr="0" anchor="t" bIns="91425" lIns="0" spcFirstLastPara="1" rIns="91425" wrap="square" tIns="91425">
            <a:noAutofit/>
          </a:bodyPr>
          <a:lstStyle>
            <a:lvl1pPr lvl="0">
              <a:lnSpc>
                <a:spcPct val="100000"/>
              </a:lnSpc>
              <a:spcBef>
                <a:spcPts val="0"/>
              </a:spcBef>
              <a:spcAft>
                <a:spcPts val="0"/>
              </a:spcAft>
              <a:buClr>
                <a:schemeClr val="dk2"/>
              </a:buClr>
              <a:buSzPts val="1900"/>
              <a:buNone/>
              <a:defRPr>
                <a:solidFill>
                  <a:schemeClr val="dk2"/>
                </a:solidFill>
              </a:defRPr>
            </a:lvl1pPr>
            <a:lvl2pPr lvl="1" algn="ctr">
              <a:lnSpc>
                <a:spcPct val="100000"/>
              </a:lnSpc>
              <a:spcBef>
                <a:spcPts val="0"/>
              </a:spcBef>
              <a:spcAft>
                <a:spcPts val="0"/>
              </a:spcAft>
              <a:buClr>
                <a:schemeClr val="dk2"/>
              </a:buClr>
              <a:buSzPts val="1900"/>
              <a:buNone/>
              <a:defRPr sz="1900">
                <a:solidFill>
                  <a:schemeClr val="dk2"/>
                </a:solidFill>
              </a:defRPr>
            </a:lvl2pPr>
            <a:lvl3pPr lvl="2" algn="ctr">
              <a:lnSpc>
                <a:spcPct val="100000"/>
              </a:lnSpc>
              <a:spcBef>
                <a:spcPts val="0"/>
              </a:spcBef>
              <a:spcAft>
                <a:spcPts val="0"/>
              </a:spcAft>
              <a:buClr>
                <a:schemeClr val="dk2"/>
              </a:buClr>
              <a:buSzPts val="1900"/>
              <a:buNone/>
              <a:defRPr sz="1900">
                <a:solidFill>
                  <a:schemeClr val="dk2"/>
                </a:solidFill>
              </a:defRPr>
            </a:lvl3pPr>
            <a:lvl4pPr lvl="3" algn="ctr">
              <a:lnSpc>
                <a:spcPct val="100000"/>
              </a:lnSpc>
              <a:spcBef>
                <a:spcPts val="0"/>
              </a:spcBef>
              <a:spcAft>
                <a:spcPts val="0"/>
              </a:spcAft>
              <a:buClr>
                <a:schemeClr val="dk2"/>
              </a:buClr>
              <a:buSzPts val="1900"/>
              <a:buNone/>
              <a:defRPr sz="1900">
                <a:solidFill>
                  <a:schemeClr val="dk2"/>
                </a:solidFill>
              </a:defRPr>
            </a:lvl4pPr>
            <a:lvl5pPr lvl="4" algn="ctr">
              <a:lnSpc>
                <a:spcPct val="100000"/>
              </a:lnSpc>
              <a:spcBef>
                <a:spcPts val="0"/>
              </a:spcBef>
              <a:spcAft>
                <a:spcPts val="0"/>
              </a:spcAft>
              <a:buClr>
                <a:schemeClr val="dk2"/>
              </a:buClr>
              <a:buSzPts val="1900"/>
              <a:buNone/>
              <a:defRPr sz="1900">
                <a:solidFill>
                  <a:schemeClr val="dk2"/>
                </a:solidFill>
              </a:defRPr>
            </a:lvl5pPr>
            <a:lvl6pPr lvl="5" algn="ctr">
              <a:lnSpc>
                <a:spcPct val="100000"/>
              </a:lnSpc>
              <a:spcBef>
                <a:spcPts val="0"/>
              </a:spcBef>
              <a:spcAft>
                <a:spcPts val="0"/>
              </a:spcAft>
              <a:buClr>
                <a:schemeClr val="dk2"/>
              </a:buClr>
              <a:buSzPts val="1900"/>
              <a:buNone/>
              <a:defRPr sz="1900">
                <a:solidFill>
                  <a:schemeClr val="dk2"/>
                </a:solidFill>
              </a:defRPr>
            </a:lvl6pPr>
            <a:lvl7pPr lvl="6" algn="ctr">
              <a:lnSpc>
                <a:spcPct val="100000"/>
              </a:lnSpc>
              <a:spcBef>
                <a:spcPts val="0"/>
              </a:spcBef>
              <a:spcAft>
                <a:spcPts val="0"/>
              </a:spcAft>
              <a:buClr>
                <a:schemeClr val="dk2"/>
              </a:buClr>
              <a:buSzPts val="1900"/>
              <a:buNone/>
              <a:defRPr sz="1900">
                <a:solidFill>
                  <a:schemeClr val="dk2"/>
                </a:solidFill>
              </a:defRPr>
            </a:lvl7pPr>
            <a:lvl8pPr lvl="7" algn="ctr">
              <a:lnSpc>
                <a:spcPct val="100000"/>
              </a:lnSpc>
              <a:spcBef>
                <a:spcPts val="0"/>
              </a:spcBef>
              <a:spcAft>
                <a:spcPts val="0"/>
              </a:spcAft>
              <a:buClr>
                <a:schemeClr val="dk2"/>
              </a:buClr>
              <a:buSzPts val="1900"/>
              <a:buNone/>
              <a:defRPr sz="1900">
                <a:solidFill>
                  <a:schemeClr val="dk2"/>
                </a:solidFill>
              </a:defRPr>
            </a:lvl8pPr>
            <a:lvl9pPr lvl="8" algn="ctr">
              <a:lnSpc>
                <a:spcPct val="100000"/>
              </a:lnSpc>
              <a:spcBef>
                <a:spcPts val="0"/>
              </a:spcBef>
              <a:spcAft>
                <a:spcPts val="0"/>
              </a:spcAft>
              <a:buClr>
                <a:schemeClr val="dk2"/>
              </a:buClr>
              <a:buSzPts val="1900"/>
              <a:buNone/>
              <a:defRPr sz="1900">
                <a:solidFill>
                  <a:schemeClr val="dk2"/>
                </a:solidFill>
              </a:defRPr>
            </a:lvl9pPr>
          </a:lstStyle>
          <a:p/>
        </p:txBody>
      </p:sp>
      <p:sp>
        <p:nvSpPr>
          <p:cNvPr id="173" name="Google Shape;173;p36"/>
          <p:cNvSpPr txBox="1"/>
          <p:nvPr>
            <p:ph idx="2" type="body"/>
          </p:nvPr>
        </p:nvSpPr>
        <p:spPr>
          <a:xfrm>
            <a:off x="4407700" y="640125"/>
            <a:ext cx="4064700" cy="3883200"/>
          </a:xfrm>
          <a:prstGeom prst="rect">
            <a:avLst/>
          </a:prstGeom>
        </p:spPr>
        <p:txBody>
          <a:bodyPr anchorCtr="0" anchor="t" bIns="91425" lIns="0" spcFirstLastPara="1" rIns="91425" wrap="square" tIns="91425">
            <a:noAutofit/>
          </a:bodyPr>
          <a:lstStyle>
            <a:lvl1pPr indent="-361950" lvl="0" marL="457200">
              <a:spcBef>
                <a:spcPts val="0"/>
              </a:spcBef>
              <a:spcAft>
                <a:spcPts val="0"/>
              </a:spcAft>
              <a:buClr>
                <a:srgbClr val="4AF196"/>
              </a:buClr>
              <a:buSzPts val="2100"/>
              <a:buChar char="■"/>
              <a:defRPr>
                <a:solidFill>
                  <a:schemeClr val="lt1"/>
                </a:solidFill>
              </a:defRPr>
            </a:lvl1pPr>
            <a:lvl2pPr indent="-342900" lvl="1" marL="914400">
              <a:spcBef>
                <a:spcPts val="1600"/>
              </a:spcBef>
              <a:spcAft>
                <a:spcPts val="0"/>
              </a:spcAft>
              <a:buSzPts val="1800"/>
              <a:buChar char="■"/>
              <a:defRPr/>
            </a:lvl2pPr>
            <a:lvl3pPr indent="-330200" lvl="2" marL="1371600">
              <a:spcBef>
                <a:spcPts val="1600"/>
              </a:spcBef>
              <a:spcAft>
                <a:spcPts val="0"/>
              </a:spcAft>
              <a:buClr>
                <a:srgbClr val="4AF196"/>
              </a:buClr>
              <a:buSzPts val="16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Clr>
                <a:srgbClr val="4AF196"/>
              </a:buClr>
              <a:buSzPts val="1400"/>
              <a:buChar char="■"/>
              <a:defRPr/>
            </a:lvl5pPr>
            <a:lvl6pPr indent="-317500" lvl="5" marL="2743200">
              <a:spcBef>
                <a:spcPts val="1600"/>
              </a:spcBef>
              <a:spcAft>
                <a:spcPts val="0"/>
              </a:spcAft>
              <a:buClr>
                <a:srgbClr val="4AF196"/>
              </a:buClr>
              <a:buSzPts val="1400"/>
              <a:buChar char="■"/>
              <a:defRPr/>
            </a:lvl6pPr>
            <a:lvl7pPr indent="-304800" lvl="6" marL="3200400">
              <a:spcBef>
                <a:spcPts val="1600"/>
              </a:spcBef>
              <a:spcAft>
                <a:spcPts val="0"/>
              </a:spcAft>
              <a:buClr>
                <a:srgbClr val="4AF196"/>
              </a:buClr>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
        <p:nvSpPr>
          <p:cNvPr id="174" name="Google Shape;174;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SECTION_TITLE_AND_DESCRIPTION_2">
    <p:bg>
      <p:bgPr>
        <a:solidFill>
          <a:schemeClr val="dk1"/>
        </a:solidFill>
      </p:bgPr>
    </p:bg>
    <p:spTree>
      <p:nvGrpSpPr>
        <p:cNvPr id="175" name="Shape 175"/>
        <p:cNvGrpSpPr/>
        <p:nvPr/>
      </p:nvGrpSpPr>
      <p:grpSpPr>
        <a:xfrm>
          <a:off x="0" y="0"/>
          <a:ext cx="0" cy="0"/>
          <a:chOff x="0" y="0"/>
          <a:chExt cx="0" cy="0"/>
        </a:xfrm>
      </p:grpSpPr>
      <p:sp>
        <p:nvSpPr>
          <p:cNvPr id="176" name="Google Shape;176;p37"/>
          <p:cNvSpPr/>
          <p:nvPr/>
        </p:nvSpPr>
        <p:spPr>
          <a:xfrm>
            <a:off x="0" y="-11800"/>
            <a:ext cx="3996600" cy="515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7"/>
          <p:cNvSpPr txBox="1"/>
          <p:nvPr>
            <p:ph type="title"/>
          </p:nvPr>
        </p:nvSpPr>
        <p:spPr>
          <a:xfrm>
            <a:off x="457200" y="382825"/>
            <a:ext cx="3135000" cy="1482300"/>
          </a:xfrm>
          <a:prstGeom prst="rect">
            <a:avLst/>
          </a:prstGeom>
        </p:spPr>
        <p:txBody>
          <a:bodyPr anchorCtr="0" anchor="t" bIns="91425" lIns="0" spcFirstLastPara="1" rIns="91425" wrap="square" tIns="91425">
            <a:noAutofit/>
          </a:bodyPr>
          <a:lstStyle>
            <a:lvl1pPr lvl="0" rtl="0">
              <a:spcBef>
                <a:spcPts val="0"/>
              </a:spcBef>
              <a:spcAft>
                <a:spcPts val="0"/>
              </a:spcAft>
              <a:buSzPts val="29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178" name="Google Shape;178;p37"/>
          <p:cNvSpPr txBox="1"/>
          <p:nvPr>
            <p:ph idx="1" type="subTitle"/>
          </p:nvPr>
        </p:nvSpPr>
        <p:spPr>
          <a:xfrm>
            <a:off x="457200" y="2017525"/>
            <a:ext cx="3135000" cy="24774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SzPts val="1900"/>
              <a:buNone/>
              <a:defRPr/>
            </a:lvl1pPr>
            <a:lvl2pPr lvl="1" rtl="0" algn="ctr">
              <a:lnSpc>
                <a:spcPct val="100000"/>
              </a:lnSpc>
              <a:spcBef>
                <a:spcPts val="0"/>
              </a:spcBef>
              <a:spcAft>
                <a:spcPts val="0"/>
              </a:spcAft>
              <a:buSzPts val="1900"/>
              <a:buNone/>
              <a:defRPr sz="1900"/>
            </a:lvl2pPr>
            <a:lvl3pPr lvl="2" rtl="0" algn="ctr">
              <a:lnSpc>
                <a:spcPct val="100000"/>
              </a:lnSpc>
              <a:spcBef>
                <a:spcPts val="0"/>
              </a:spcBef>
              <a:spcAft>
                <a:spcPts val="0"/>
              </a:spcAft>
              <a:buSzPts val="1900"/>
              <a:buNone/>
              <a:defRPr sz="1900"/>
            </a:lvl3pPr>
            <a:lvl4pPr lvl="3" rtl="0" algn="ctr">
              <a:lnSpc>
                <a:spcPct val="100000"/>
              </a:lnSpc>
              <a:spcBef>
                <a:spcPts val="0"/>
              </a:spcBef>
              <a:spcAft>
                <a:spcPts val="0"/>
              </a:spcAft>
              <a:buSzPts val="1900"/>
              <a:buNone/>
              <a:defRPr sz="1900"/>
            </a:lvl4pPr>
            <a:lvl5pPr lvl="4" rtl="0" algn="ctr">
              <a:lnSpc>
                <a:spcPct val="100000"/>
              </a:lnSpc>
              <a:spcBef>
                <a:spcPts val="0"/>
              </a:spcBef>
              <a:spcAft>
                <a:spcPts val="0"/>
              </a:spcAft>
              <a:buSzPts val="1900"/>
              <a:buNone/>
              <a:defRPr sz="1900"/>
            </a:lvl5pPr>
            <a:lvl6pPr lvl="5" rtl="0" algn="ctr">
              <a:lnSpc>
                <a:spcPct val="100000"/>
              </a:lnSpc>
              <a:spcBef>
                <a:spcPts val="0"/>
              </a:spcBef>
              <a:spcAft>
                <a:spcPts val="0"/>
              </a:spcAft>
              <a:buSzPts val="1900"/>
              <a:buNone/>
              <a:defRPr sz="1900"/>
            </a:lvl6pPr>
            <a:lvl7pPr lvl="6" rtl="0" algn="ctr">
              <a:lnSpc>
                <a:spcPct val="100000"/>
              </a:lnSpc>
              <a:spcBef>
                <a:spcPts val="0"/>
              </a:spcBef>
              <a:spcAft>
                <a:spcPts val="0"/>
              </a:spcAft>
              <a:buSzPts val="1900"/>
              <a:buNone/>
              <a:defRPr sz="1900"/>
            </a:lvl7pPr>
            <a:lvl8pPr lvl="7" rtl="0" algn="ctr">
              <a:lnSpc>
                <a:spcPct val="100000"/>
              </a:lnSpc>
              <a:spcBef>
                <a:spcPts val="0"/>
              </a:spcBef>
              <a:spcAft>
                <a:spcPts val="0"/>
              </a:spcAft>
              <a:buSzPts val="1900"/>
              <a:buNone/>
              <a:defRPr sz="1900"/>
            </a:lvl8pPr>
            <a:lvl9pPr lvl="8" rtl="0" algn="ctr">
              <a:lnSpc>
                <a:spcPct val="100000"/>
              </a:lnSpc>
              <a:spcBef>
                <a:spcPts val="0"/>
              </a:spcBef>
              <a:spcAft>
                <a:spcPts val="0"/>
              </a:spcAft>
              <a:buSzPts val="1900"/>
              <a:buNone/>
              <a:defRPr sz="1900"/>
            </a:lvl9pPr>
          </a:lstStyle>
          <a:p/>
        </p:txBody>
      </p:sp>
      <p:sp>
        <p:nvSpPr>
          <p:cNvPr id="179" name="Google Shape;17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0" name="Google Shape;180;p37"/>
          <p:cNvPicPr preferRelativeResize="0"/>
          <p:nvPr/>
        </p:nvPicPr>
        <p:blipFill rotWithShape="1">
          <a:blip r:embed="rId2">
            <a:alphaModFix/>
          </a:blip>
          <a:srcRect b="0" l="21466" r="3475" t="0"/>
          <a:stretch/>
        </p:blipFill>
        <p:spPr>
          <a:xfrm>
            <a:off x="3996600" y="0"/>
            <a:ext cx="5147400" cy="51435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ality Promotion">
  <p:cSld name="SECTION_TITLE_AND_DESCRIPTION_1">
    <p:bg>
      <p:bgPr>
        <a:solidFill>
          <a:schemeClr val="lt1"/>
        </a:solidFill>
      </p:bgPr>
    </p:bg>
    <p:spTree>
      <p:nvGrpSpPr>
        <p:cNvPr id="181" name="Shape 181"/>
        <p:cNvGrpSpPr/>
        <p:nvPr/>
      </p:nvGrpSpPr>
      <p:grpSpPr>
        <a:xfrm>
          <a:off x="0" y="0"/>
          <a:ext cx="0" cy="0"/>
          <a:chOff x="0" y="0"/>
          <a:chExt cx="0" cy="0"/>
        </a:xfrm>
      </p:grpSpPr>
      <p:sp>
        <p:nvSpPr>
          <p:cNvPr id="182" name="Google Shape;182;p38"/>
          <p:cNvSpPr/>
          <p:nvPr/>
        </p:nvSpPr>
        <p:spPr>
          <a:xfrm>
            <a:off x="0" y="-11800"/>
            <a:ext cx="3996600" cy="515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38"/>
          <p:cNvSpPr txBox="1"/>
          <p:nvPr/>
        </p:nvSpPr>
        <p:spPr>
          <a:xfrm>
            <a:off x="460307" y="384048"/>
            <a:ext cx="31122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900"/>
              <a:buFont typeface="Poppins"/>
              <a:buNone/>
            </a:pPr>
            <a:r>
              <a:rPr b="1" lang="en" sz="2900">
                <a:solidFill>
                  <a:schemeClr val="lt1"/>
                </a:solidFill>
                <a:latin typeface="Poppins"/>
                <a:ea typeface="Poppins"/>
                <a:cs typeface="Poppins"/>
                <a:sym typeface="Poppins"/>
              </a:rPr>
              <a:t>Subscribe to Elementality</a:t>
            </a:r>
            <a:endParaRPr b="1" sz="2900">
              <a:solidFill>
                <a:schemeClr val="lt1"/>
              </a:solidFill>
              <a:latin typeface="Poppins"/>
              <a:ea typeface="Poppins"/>
              <a:cs typeface="Poppins"/>
              <a:sym typeface="Poppins"/>
            </a:endParaRPr>
          </a:p>
        </p:txBody>
      </p:sp>
      <p:sp>
        <p:nvSpPr>
          <p:cNvPr id="185" name="Google Shape;185;p38"/>
          <p:cNvSpPr txBox="1"/>
          <p:nvPr/>
        </p:nvSpPr>
        <p:spPr>
          <a:xfrm>
            <a:off x="457200" y="1533311"/>
            <a:ext cx="3136500" cy="196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900"/>
              <a:buFont typeface="Poppins"/>
              <a:buNone/>
            </a:pPr>
            <a:r>
              <a:rPr lang="en" sz="1900">
                <a:solidFill>
                  <a:schemeClr val="lt2"/>
                </a:solidFill>
                <a:latin typeface="Poppins"/>
                <a:ea typeface="Poppins"/>
                <a:cs typeface="Poppins"/>
                <a:sym typeface="Poppins"/>
              </a:rPr>
              <a:t>Enjoy stories, expert interviews, and case studies to help you build a next-gen practice. </a:t>
            </a:r>
            <a:endParaRPr sz="1900">
              <a:solidFill>
                <a:schemeClr val="lt2"/>
              </a:solidFill>
              <a:latin typeface="Poppins"/>
              <a:ea typeface="Poppins"/>
              <a:cs typeface="Poppins"/>
              <a:sym typeface="Poppins"/>
            </a:endParaRPr>
          </a:p>
        </p:txBody>
      </p:sp>
      <p:pic>
        <p:nvPicPr>
          <p:cNvPr id="186" name="Google Shape;186;p38"/>
          <p:cNvPicPr preferRelativeResize="0"/>
          <p:nvPr/>
        </p:nvPicPr>
        <p:blipFill>
          <a:blip r:embed="rId2">
            <a:alphaModFix/>
          </a:blip>
          <a:stretch>
            <a:fillRect/>
          </a:stretch>
        </p:blipFill>
        <p:spPr>
          <a:xfrm>
            <a:off x="4361737" y="490879"/>
            <a:ext cx="4519999" cy="45199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7" name="Shape 187"/>
        <p:cNvGrpSpPr/>
        <p:nvPr/>
      </p:nvGrpSpPr>
      <p:grpSpPr>
        <a:xfrm>
          <a:off x="0" y="0"/>
          <a:ext cx="0" cy="0"/>
          <a:chOff x="0" y="0"/>
          <a:chExt cx="0" cy="0"/>
        </a:xfrm>
      </p:grpSpPr>
      <p:sp>
        <p:nvSpPr>
          <p:cNvPr id="188" name="Google Shape;188;p39"/>
          <p:cNvSpPr txBox="1"/>
          <p:nvPr>
            <p:ph idx="1" type="body"/>
          </p:nvPr>
        </p:nvSpPr>
        <p:spPr>
          <a:xfrm>
            <a:off x="457200" y="4230575"/>
            <a:ext cx="5998800" cy="605100"/>
          </a:xfrm>
          <a:prstGeom prst="rect">
            <a:avLst/>
          </a:prstGeom>
        </p:spPr>
        <p:txBody>
          <a:bodyPr anchorCtr="0" anchor="ctr" bIns="91425" lIns="0" spcFirstLastPara="1" rIns="91425" wrap="square" tIns="91425">
            <a:noAutofit/>
          </a:bodyPr>
          <a:lstStyle>
            <a:lvl1pPr indent="-228600" lvl="0" marL="457200">
              <a:lnSpc>
                <a:spcPct val="100000"/>
              </a:lnSpc>
              <a:spcBef>
                <a:spcPts val="0"/>
              </a:spcBef>
              <a:spcAft>
                <a:spcPts val="0"/>
              </a:spcAft>
              <a:buClr>
                <a:schemeClr val="dk2"/>
              </a:buClr>
              <a:buSzPts val="1700"/>
              <a:buNone/>
              <a:defRPr sz="1500">
                <a:solidFill>
                  <a:schemeClr val="dk2"/>
                </a:solidFill>
              </a:defRPr>
            </a:lvl1pPr>
          </a:lstStyle>
          <a:p/>
        </p:txBody>
      </p:sp>
      <p:sp>
        <p:nvSpPr>
          <p:cNvPr id="189" name="Google Shape;18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Default">
  <p:cSld name="BIG_NUMBER">
    <p:bg>
      <p:bgPr>
        <a:solidFill>
          <a:schemeClr val="accent1"/>
        </a:solidFill>
      </p:bgPr>
    </p:bg>
    <p:spTree>
      <p:nvGrpSpPr>
        <p:cNvPr id="190" name="Shape 190"/>
        <p:cNvGrpSpPr/>
        <p:nvPr/>
      </p:nvGrpSpPr>
      <p:grpSpPr>
        <a:xfrm>
          <a:off x="0" y="0"/>
          <a:ext cx="0" cy="0"/>
          <a:chOff x="0" y="0"/>
          <a:chExt cx="0" cy="0"/>
        </a:xfrm>
      </p:grpSpPr>
      <p:sp>
        <p:nvSpPr>
          <p:cNvPr id="191" name="Google Shape;191;p40"/>
          <p:cNvSpPr txBox="1"/>
          <p:nvPr>
            <p:ph hasCustomPrompt="1" type="title"/>
          </p:nvPr>
        </p:nvSpPr>
        <p:spPr>
          <a:xfrm>
            <a:off x="685800" y="1380207"/>
            <a:ext cx="5413200" cy="1791300"/>
          </a:xfrm>
          <a:prstGeom prst="rect">
            <a:avLst/>
          </a:prstGeom>
          <a:effectLst>
            <a:outerShdw rotWithShape="0" algn="bl" dir="2700000" dist="76200">
              <a:srgbClr val="000000">
                <a:alpha val="20000"/>
              </a:srgbClr>
            </a:outerShdw>
          </a:effectLst>
        </p:spPr>
        <p:txBody>
          <a:bodyPr anchorCtr="0" anchor="b" bIns="91425" lIns="0" spcFirstLastPara="1" rIns="91425" wrap="square" tIns="91425">
            <a:noAutofit/>
          </a:bodyPr>
          <a:lstStyle>
            <a:lvl1pPr lvl="0">
              <a:spcBef>
                <a:spcPts val="0"/>
              </a:spcBef>
              <a:spcAft>
                <a:spcPts val="0"/>
              </a:spcAft>
              <a:buClr>
                <a:schemeClr val="dk1"/>
              </a:buClr>
              <a:buSzPts val="12000"/>
              <a:buNone/>
              <a:defRPr sz="12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2" name="Google Shape;192;p40"/>
          <p:cNvSpPr txBox="1"/>
          <p:nvPr>
            <p:ph idx="1" type="body"/>
          </p:nvPr>
        </p:nvSpPr>
        <p:spPr>
          <a:xfrm>
            <a:off x="685800" y="2999825"/>
            <a:ext cx="7772400" cy="1610700"/>
          </a:xfrm>
          <a:prstGeom prst="rect">
            <a:avLst/>
          </a:prstGeom>
        </p:spPr>
        <p:txBody>
          <a:bodyPr anchorCtr="0" anchor="t" bIns="91425" lIns="0" spcFirstLastPara="1" rIns="91425" wrap="square" tIns="91425">
            <a:noAutofit/>
          </a:bodyPr>
          <a:lstStyle>
            <a:lvl1pPr indent="-361950" lvl="0" marL="457200">
              <a:spcBef>
                <a:spcPts val="0"/>
              </a:spcBef>
              <a:spcAft>
                <a:spcPts val="0"/>
              </a:spcAft>
              <a:buClr>
                <a:schemeClr val="dk1"/>
              </a:buClr>
              <a:buSzPts val="2100"/>
              <a:buChar char="■"/>
              <a:defRPr>
                <a:solidFill>
                  <a:schemeClr val="dk1"/>
                </a:solidFill>
              </a:defRPr>
            </a:lvl1pPr>
            <a:lvl2pPr indent="-342900" lvl="1" marL="914400">
              <a:spcBef>
                <a:spcPts val="1600"/>
              </a:spcBef>
              <a:spcAft>
                <a:spcPts val="0"/>
              </a:spcAft>
              <a:buClr>
                <a:schemeClr val="dk1"/>
              </a:buClr>
              <a:buSzPts val="1800"/>
              <a:buChar char="■"/>
              <a:defRPr>
                <a:solidFill>
                  <a:schemeClr val="dk1"/>
                </a:solidFill>
              </a:defRPr>
            </a:lvl2pPr>
            <a:lvl3pPr indent="-330200" lvl="2" marL="1371600">
              <a:spcBef>
                <a:spcPts val="1600"/>
              </a:spcBef>
              <a:spcAft>
                <a:spcPts val="0"/>
              </a:spcAft>
              <a:buClr>
                <a:schemeClr val="dk1"/>
              </a:buClr>
              <a:buSzPts val="1600"/>
              <a:buChar char="■"/>
              <a:defRPr>
                <a:solidFill>
                  <a:schemeClr val="dk1"/>
                </a:solidFill>
              </a:defRPr>
            </a:lvl3pPr>
            <a:lvl4pPr indent="-330200" lvl="3" marL="1828800">
              <a:spcBef>
                <a:spcPts val="1600"/>
              </a:spcBef>
              <a:spcAft>
                <a:spcPts val="0"/>
              </a:spcAft>
              <a:buClr>
                <a:schemeClr val="dk1"/>
              </a:buClr>
              <a:buSzPts val="16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04800" lvl="6" marL="3200400">
              <a:spcBef>
                <a:spcPts val="1600"/>
              </a:spcBef>
              <a:spcAft>
                <a:spcPts val="0"/>
              </a:spcAft>
              <a:buClr>
                <a:schemeClr val="dk1"/>
              </a:buClr>
              <a:buSzPts val="1200"/>
              <a:buChar char="■"/>
              <a:defRPr>
                <a:solidFill>
                  <a:schemeClr val="dk1"/>
                </a:solidFill>
              </a:defRPr>
            </a:lvl7pPr>
            <a:lvl8pPr indent="-304800" lvl="7" marL="3657600">
              <a:spcBef>
                <a:spcPts val="1600"/>
              </a:spcBef>
              <a:spcAft>
                <a:spcPts val="0"/>
              </a:spcAft>
              <a:buClr>
                <a:schemeClr val="dk1"/>
              </a:buClr>
              <a:buSzPts val="1200"/>
              <a:buChar char="■"/>
              <a:defRPr>
                <a:solidFill>
                  <a:schemeClr val="dk1"/>
                </a:solidFill>
              </a:defRPr>
            </a:lvl8pPr>
            <a:lvl9pPr indent="-304800" lvl="8" marL="4114800">
              <a:spcBef>
                <a:spcPts val="1600"/>
              </a:spcBef>
              <a:spcAft>
                <a:spcPts val="1600"/>
              </a:spcAft>
              <a:buClr>
                <a:schemeClr val="dk1"/>
              </a:buClr>
              <a:buSzPts val="1200"/>
              <a:buChar char="■"/>
              <a:defRPr>
                <a:solidFill>
                  <a:schemeClr val="dk1"/>
                </a:solidFill>
              </a:defRPr>
            </a:lvl9pPr>
          </a:lstStyle>
          <a:p/>
        </p:txBody>
      </p:sp>
      <p:sp>
        <p:nvSpPr>
          <p:cNvPr id="193" name="Google Shape;193;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tirement Accounts">
  <p:cSld name="SECTION_HEADER_1">
    <p:bg>
      <p:bgPr>
        <a:solidFill>
          <a:schemeClr val="accen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Alternate">
  <p:cSld name="BIG_NUMBER_1">
    <p:spTree>
      <p:nvGrpSpPr>
        <p:cNvPr id="194" name="Shape 194"/>
        <p:cNvGrpSpPr/>
        <p:nvPr/>
      </p:nvGrpSpPr>
      <p:grpSpPr>
        <a:xfrm>
          <a:off x="0" y="0"/>
          <a:ext cx="0" cy="0"/>
          <a:chOff x="0" y="0"/>
          <a:chExt cx="0" cy="0"/>
        </a:xfrm>
      </p:grpSpPr>
      <p:sp>
        <p:nvSpPr>
          <p:cNvPr id="195" name="Google Shape;195;p41"/>
          <p:cNvSpPr txBox="1"/>
          <p:nvPr>
            <p:ph hasCustomPrompt="1" type="title"/>
          </p:nvPr>
        </p:nvSpPr>
        <p:spPr>
          <a:xfrm>
            <a:off x="685800" y="1380207"/>
            <a:ext cx="5413200" cy="1791300"/>
          </a:xfrm>
          <a:prstGeom prst="rect">
            <a:avLst/>
          </a:prstGeom>
          <a:effectLst>
            <a:outerShdw rotWithShape="0" algn="bl" dir="2700000" dist="76200">
              <a:schemeClr val="lt1">
                <a:alpha val="20000"/>
              </a:schemeClr>
            </a:outerShdw>
          </a:effectLst>
        </p:spPr>
        <p:txBody>
          <a:bodyPr anchorCtr="0" anchor="b" bIns="91425" lIns="0" spcFirstLastPara="1" rIns="91425" wrap="square" tIns="91425">
            <a:noAutofit/>
          </a:bodyPr>
          <a:lstStyle>
            <a:lvl1pPr lvl="0" rtl="0">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6" name="Google Shape;196;p41"/>
          <p:cNvSpPr txBox="1"/>
          <p:nvPr>
            <p:ph idx="1" type="body"/>
          </p:nvPr>
        </p:nvSpPr>
        <p:spPr>
          <a:xfrm>
            <a:off x="685800" y="2999825"/>
            <a:ext cx="7772400" cy="1610700"/>
          </a:xfrm>
          <a:prstGeom prst="rect">
            <a:avLst/>
          </a:prstGeom>
        </p:spPr>
        <p:txBody>
          <a:bodyPr anchorCtr="0" anchor="t" bIns="91425" lIns="0" spcFirstLastPara="1" rIns="91425" wrap="square" tIns="91425">
            <a:noAutofit/>
          </a:bodyPr>
          <a:lstStyle>
            <a:lvl1pPr indent="-361950" lvl="0" marL="457200" rtl="0">
              <a:spcBef>
                <a:spcPts val="0"/>
              </a:spcBef>
              <a:spcAft>
                <a:spcPts val="0"/>
              </a:spcAft>
              <a:buSzPts val="21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97" name="Google Shape;197;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Retirement Accounts">
  <p:cSld name="BIG_NUMBER_1_1">
    <p:bg>
      <p:bgPr>
        <a:solidFill>
          <a:schemeClr val="accent2"/>
        </a:solidFill>
      </p:bgPr>
    </p:bg>
    <p:spTree>
      <p:nvGrpSpPr>
        <p:cNvPr id="198" name="Shape 198"/>
        <p:cNvGrpSpPr/>
        <p:nvPr/>
      </p:nvGrpSpPr>
      <p:grpSpPr>
        <a:xfrm>
          <a:off x="0" y="0"/>
          <a:ext cx="0" cy="0"/>
          <a:chOff x="0" y="0"/>
          <a:chExt cx="0" cy="0"/>
        </a:xfrm>
      </p:grpSpPr>
      <p:sp>
        <p:nvSpPr>
          <p:cNvPr id="199" name="Google Shape;199;p42"/>
          <p:cNvSpPr txBox="1"/>
          <p:nvPr>
            <p:ph hasCustomPrompt="1" type="title"/>
          </p:nvPr>
        </p:nvSpPr>
        <p:spPr>
          <a:xfrm>
            <a:off x="685800" y="1380207"/>
            <a:ext cx="5413200" cy="1791300"/>
          </a:xfrm>
          <a:prstGeom prst="rect">
            <a:avLst/>
          </a:prstGeom>
          <a:effectLst>
            <a:outerShdw rotWithShape="0" algn="bl" dir="2700000" dist="76200">
              <a:schemeClr val="dk1">
                <a:alpha val="20000"/>
              </a:schemeClr>
            </a:outerShdw>
          </a:effectLst>
        </p:spPr>
        <p:txBody>
          <a:bodyPr anchorCtr="0" anchor="b" bIns="91425" lIns="0" spcFirstLastPara="1" rIns="91425" wrap="square" tIns="91425">
            <a:noAutofit/>
          </a:bodyPr>
          <a:lstStyle>
            <a:lvl1pPr lvl="0" rtl="0">
              <a:spcBef>
                <a:spcPts val="0"/>
              </a:spcBef>
              <a:spcAft>
                <a:spcPts val="0"/>
              </a:spcAft>
              <a:buClr>
                <a:schemeClr val="dk1"/>
              </a:buClr>
              <a:buSzPts val="12000"/>
              <a:buNone/>
              <a:defRPr sz="12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 name="Google Shape;200;p42"/>
          <p:cNvSpPr txBox="1"/>
          <p:nvPr>
            <p:ph idx="1" type="body"/>
          </p:nvPr>
        </p:nvSpPr>
        <p:spPr>
          <a:xfrm>
            <a:off x="685800" y="2999825"/>
            <a:ext cx="7772400" cy="1610700"/>
          </a:xfrm>
          <a:prstGeom prst="rect">
            <a:avLst/>
          </a:prstGeom>
        </p:spPr>
        <p:txBody>
          <a:bodyPr anchorCtr="0" anchor="t" bIns="91425" lIns="0" spcFirstLastPara="1" rIns="91425" wrap="square" tIns="91425">
            <a:noAutofit/>
          </a:bodyPr>
          <a:lstStyle>
            <a:lvl1pPr indent="-361950" lvl="0" marL="457200" rtl="0">
              <a:spcBef>
                <a:spcPts val="0"/>
              </a:spcBef>
              <a:spcAft>
                <a:spcPts val="0"/>
              </a:spcAft>
              <a:buClr>
                <a:schemeClr val="dk1"/>
              </a:buClr>
              <a:buSzPts val="2100"/>
              <a:buChar char="■"/>
              <a:defRPr>
                <a:solidFill>
                  <a:schemeClr val="dk1"/>
                </a:solidFill>
              </a:defRPr>
            </a:lvl1pPr>
            <a:lvl2pPr indent="-342900" lvl="1" marL="914400" rtl="0">
              <a:spcBef>
                <a:spcPts val="1600"/>
              </a:spcBef>
              <a:spcAft>
                <a:spcPts val="0"/>
              </a:spcAft>
              <a:buClr>
                <a:schemeClr val="dk1"/>
              </a:buClr>
              <a:buSzPts val="1800"/>
              <a:buChar char="■"/>
              <a:defRPr>
                <a:solidFill>
                  <a:schemeClr val="dk1"/>
                </a:solidFill>
              </a:defRPr>
            </a:lvl2pPr>
            <a:lvl3pPr indent="-330200" lvl="2" marL="1371600" rtl="0">
              <a:spcBef>
                <a:spcPts val="1600"/>
              </a:spcBef>
              <a:spcAft>
                <a:spcPts val="0"/>
              </a:spcAft>
              <a:buClr>
                <a:schemeClr val="dk1"/>
              </a:buClr>
              <a:buSzPts val="1600"/>
              <a:buChar char="■"/>
              <a:defRPr>
                <a:solidFill>
                  <a:schemeClr val="dk1"/>
                </a:solidFill>
              </a:defRPr>
            </a:lvl3pPr>
            <a:lvl4pPr indent="-330200" lvl="3" marL="1828800" rtl="0">
              <a:spcBef>
                <a:spcPts val="1600"/>
              </a:spcBef>
              <a:spcAft>
                <a:spcPts val="0"/>
              </a:spcAft>
              <a:buClr>
                <a:schemeClr val="dk1"/>
              </a:buClr>
              <a:buSzPts val="16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04800" lvl="6" marL="3200400" rtl="0">
              <a:spcBef>
                <a:spcPts val="1600"/>
              </a:spcBef>
              <a:spcAft>
                <a:spcPts val="0"/>
              </a:spcAft>
              <a:buClr>
                <a:schemeClr val="dk1"/>
              </a:buClr>
              <a:buSzPts val="1200"/>
              <a:buChar char="■"/>
              <a:defRPr>
                <a:solidFill>
                  <a:schemeClr val="dk1"/>
                </a:solidFill>
              </a:defRPr>
            </a:lvl7pPr>
            <a:lvl8pPr indent="-304800" lvl="7" marL="3657600" rtl="0">
              <a:spcBef>
                <a:spcPts val="1600"/>
              </a:spcBef>
              <a:spcAft>
                <a:spcPts val="0"/>
              </a:spcAft>
              <a:buClr>
                <a:schemeClr val="dk1"/>
              </a:buClr>
              <a:buSzPts val="1200"/>
              <a:buChar char="■"/>
              <a:defRPr>
                <a:solidFill>
                  <a:schemeClr val="dk1"/>
                </a:solidFill>
              </a:defRPr>
            </a:lvl8pPr>
            <a:lvl9pPr indent="-304800" lvl="8" marL="4114800" rtl="0">
              <a:spcBef>
                <a:spcPts val="1600"/>
              </a:spcBef>
              <a:spcAft>
                <a:spcPts val="1600"/>
              </a:spcAft>
              <a:buClr>
                <a:schemeClr val="dk1"/>
              </a:buClr>
              <a:buSzPts val="1200"/>
              <a:buChar char="■"/>
              <a:defRPr>
                <a:solidFill>
                  <a:schemeClr val="dk1"/>
                </a:solidFill>
              </a:defRPr>
            </a:lvl9pPr>
          </a:lstStyle>
          <a:p/>
        </p:txBody>
      </p:sp>
      <p:sp>
        <p:nvSpPr>
          <p:cNvPr id="201" name="Google Shape;20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Spending">
  <p:cSld name="BIG_NUMBER_1_1_1">
    <p:bg>
      <p:bgPr>
        <a:solidFill>
          <a:schemeClr val="accent3"/>
        </a:solidFill>
      </p:bgPr>
    </p:bg>
    <p:spTree>
      <p:nvGrpSpPr>
        <p:cNvPr id="202" name="Shape 202"/>
        <p:cNvGrpSpPr/>
        <p:nvPr/>
      </p:nvGrpSpPr>
      <p:grpSpPr>
        <a:xfrm>
          <a:off x="0" y="0"/>
          <a:ext cx="0" cy="0"/>
          <a:chOff x="0" y="0"/>
          <a:chExt cx="0" cy="0"/>
        </a:xfrm>
      </p:grpSpPr>
      <p:sp>
        <p:nvSpPr>
          <p:cNvPr id="203" name="Google Shape;203;p43"/>
          <p:cNvSpPr txBox="1"/>
          <p:nvPr>
            <p:ph hasCustomPrompt="1" type="title"/>
          </p:nvPr>
        </p:nvSpPr>
        <p:spPr>
          <a:xfrm>
            <a:off x="685800" y="1380207"/>
            <a:ext cx="5413200" cy="1791300"/>
          </a:xfrm>
          <a:prstGeom prst="rect">
            <a:avLst/>
          </a:prstGeom>
          <a:effectLst>
            <a:outerShdw rotWithShape="0" algn="bl" dir="2700000" dist="76200">
              <a:schemeClr val="dk1">
                <a:alpha val="20000"/>
              </a:schemeClr>
            </a:outerShdw>
          </a:effectLst>
        </p:spPr>
        <p:txBody>
          <a:bodyPr anchorCtr="0" anchor="b" bIns="91425" lIns="0" spcFirstLastPara="1" rIns="91425" wrap="square" tIns="91425">
            <a:noAutofit/>
          </a:bodyPr>
          <a:lstStyle>
            <a:lvl1pPr lvl="0" rtl="0">
              <a:spcBef>
                <a:spcPts val="0"/>
              </a:spcBef>
              <a:spcAft>
                <a:spcPts val="0"/>
              </a:spcAft>
              <a:buClr>
                <a:schemeClr val="dk1"/>
              </a:buClr>
              <a:buSzPts val="12000"/>
              <a:buNone/>
              <a:defRPr sz="12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4" name="Google Shape;204;p43"/>
          <p:cNvSpPr txBox="1"/>
          <p:nvPr>
            <p:ph idx="1" type="body"/>
          </p:nvPr>
        </p:nvSpPr>
        <p:spPr>
          <a:xfrm>
            <a:off x="685800" y="2999825"/>
            <a:ext cx="7772400" cy="1610700"/>
          </a:xfrm>
          <a:prstGeom prst="rect">
            <a:avLst/>
          </a:prstGeom>
        </p:spPr>
        <p:txBody>
          <a:bodyPr anchorCtr="0" anchor="t" bIns="91425" lIns="0" spcFirstLastPara="1" rIns="91425" wrap="square" tIns="91425">
            <a:noAutofit/>
          </a:bodyPr>
          <a:lstStyle>
            <a:lvl1pPr indent="-361950" lvl="0" marL="457200" rtl="0">
              <a:spcBef>
                <a:spcPts val="0"/>
              </a:spcBef>
              <a:spcAft>
                <a:spcPts val="0"/>
              </a:spcAft>
              <a:buClr>
                <a:schemeClr val="dk1"/>
              </a:buClr>
              <a:buSzPts val="2100"/>
              <a:buChar char="■"/>
              <a:defRPr>
                <a:solidFill>
                  <a:schemeClr val="dk1"/>
                </a:solidFill>
              </a:defRPr>
            </a:lvl1pPr>
            <a:lvl2pPr indent="-342900" lvl="1" marL="914400" rtl="0">
              <a:spcBef>
                <a:spcPts val="1600"/>
              </a:spcBef>
              <a:spcAft>
                <a:spcPts val="0"/>
              </a:spcAft>
              <a:buClr>
                <a:schemeClr val="dk1"/>
              </a:buClr>
              <a:buSzPts val="1800"/>
              <a:buChar char="■"/>
              <a:defRPr>
                <a:solidFill>
                  <a:schemeClr val="dk1"/>
                </a:solidFill>
              </a:defRPr>
            </a:lvl2pPr>
            <a:lvl3pPr indent="-330200" lvl="2" marL="1371600" rtl="0">
              <a:spcBef>
                <a:spcPts val="1600"/>
              </a:spcBef>
              <a:spcAft>
                <a:spcPts val="0"/>
              </a:spcAft>
              <a:buClr>
                <a:schemeClr val="dk1"/>
              </a:buClr>
              <a:buSzPts val="1600"/>
              <a:buChar char="■"/>
              <a:defRPr>
                <a:solidFill>
                  <a:schemeClr val="dk1"/>
                </a:solidFill>
              </a:defRPr>
            </a:lvl3pPr>
            <a:lvl4pPr indent="-330200" lvl="3" marL="1828800" rtl="0">
              <a:spcBef>
                <a:spcPts val="1600"/>
              </a:spcBef>
              <a:spcAft>
                <a:spcPts val="0"/>
              </a:spcAft>
              <a:buClr>
                <a:schemeClr val="dk1"/>
              </a:buClr>
              <a:buSzPts val="16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04800" lvl="6" marL="3200400" rtl="0">
              <a:spcBef>
                <a:spcPts val="1600"/>
              </a:spcBef>
              <a:spcAft>
                <a:spcPts val="0"/>
              </a:spcAft>
              <a:buClr>
                <a:schemeClr val="dk1"/>
              </a:buClr>
              <a:buSzPts val="1200"/>
              <a:buChar char="■"/>
              <a:defRPr>
                <a:solidFill>
                  <a:schemeClr val="dk1"/>
                </a:solidFill>
              </a:defRPr>
            </a:lvl7pPr>
            <a:lvl8pPr indent="-304800" lvl="7" marL="3657600" rtl="0">
              <a:spcBef>
                <a:spcPts val="1600"/>
              </a:spcBef>
              <a:spcAft>
                <a:spcPts val="0"/>
              </a:spcAft>
              <a:buClr>
                <a:schemeClr val="dk1"/>
              </a:buClr>
              <a:buSzPts val="1200"/>
              <a:buChar char="■"/>
              <a:defRPr>
                <a:solidFill>
                  <a:schemeClr val="dk1"/>
                </a:solidFill>
              </a:defRPr>
            </a:lvl8pPr>
            <a:lvl9pPr indent="-304800" lvl="8" marL="4114800" rtl="0">
              <a:spcBef>
                <a:spcPts val="1600"/>
              </a:spcBef>
              <a:spcAft>
                <a:spcPts val="1600"/>
              </a:spcAft>
              <a:buClr>
                <a:schemeClr val="dk1"/>
              </a:buClr>
              <a:buSzPts val="1200"/>
              <a:buChar char="■"/>
              <a:defRPr>
                <a:solidFill>
                  <a:schemeClr val="dk1"/>
                </a:solidFill>
              </a:defRPr>
            </a:lvl9pPr>
          </a:lstStyle>
          <a:p/>
        </p:txBody>
      </p:sp>
      <p:sp>
        <p:nvSpPr>
          <p:cNvPr id="205" name="Google Shape;205;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and Assets">
  <p:cSld name="BLANK_1">
    <p:spTree>
      <p:nvGrpSpPr>
        <p:cNvPr id="208" name="Shape 208"/>
        <p:cNvGrpSpPr/>
        <p:nvPr/>
      </p:nvGrpSpPr>
      <p:grpSpPr>
        <a:xfrm>
          <a:off x="0" y="0"/>
          <a:ext cx="0" cy="0"/>
          <a:chOff x="0" y="0"/>
          <a:chExt cx="0" cy="0"/>
        </a:xfrm>
      </p:grpSpPr>
      <p:sp>
        <p:nvSpPr>
          <p:cNvPr id="209" name="Google Shape;209;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0" name="Google Shape;210;p45"/>
          <p:cNvPicPr preferRelativeResize="0"/>
          <p:nvPr/>
        </p:nvPicPr>
        <p:blipFill rotWithShape="1">
          <a:blip r:embed="rId2">
            <a:alphaModFix/>
          </a:blip>
          <a:srcRect b="0" l="0" r="0" t="0"/>
          <a:stretch/>
        </p:blipFill>
        <p:spPr>
          <a:xfrm>
            <a:off x="263850" y="286777"/>
            <a:ext cx="3849974" cy="1124150"/>
          </a:xfrm>
          <a:prstGeom prst="rect">
            <a:avLst/>
          </a:prstGeom>
          <a:noFill/>
          <a:ln>
            <a:noFill/>
          </a:ln>
        </p:spPr>
      </p:pic>
      <p:pic>
        <p:nvPicPr>
          <p:cNvPr id="211" name="Google Shape;211;p45"/>
          <p:cNvPicPr preferRelativeResize="0"/>
          <p:nvPr/>
        </p:nvPicPr>
        <p:blipFill rotWithShape="1">
          <a:blip r:embed="rId3">
            <a:alphaModFix/>
          </a:blip>
          <a:srcRect b="0" l="0" r="0" t="0"/>
          <a:stretch/>
        </p:blipFill>
        <p:spPr>
          <a:xfrm>
            <a:off x="798025" y="1372700"/>
            <a:ext cx="3046426" cy="2240199"/>
          </a:xfrm>
          <a:prstGeom prst="rect">
            <a:avLst/>
          </a:prstGeom>
          <a:noFill/>
          <a:ln>
            <a:noFill/>
          </a:ln>
        </p:spPr>
      </p:pic>
      <p:pic>
        <p:nvPicPr>
          <p:cNvPr id="212" name="Google Shape;212;p45"/>
          <p:cNvPicPr preferRelativeResize="0"/>
          <p:nvPr/>
        </p:nvPicPr>
        <p:blipFill rotWithShape="1">
          <a:blip r:embed="rId4">
            <a:alphaModFix/>
          </a:blip>
          <a:srcRect b="0" l="0" r="0" t="0"/>
          <a:stretch/>
        </p:blipFill>
        <p:spPr>
          <a:xfrm>
            <a:off x="493400" y="3849275"/>
            <a:ext cx="3655675" cy="813950"/>
          </a:xfrm>
          <a:prstGeom prst="rect">
            <a:avLst/>
          </a:prstGeom>
          <a:noFill/>
          <a:ln>
            <a:noFill/>
          </a:ln>
        </p:spPr>
      </p:pic>
      <p:pic>
        <p:nvPicPr>
          <p:cNvPr id="213" name="Google Shape;213;p45"/>
          <p:cNvPicPr preferRelativeResize="0"/>
          <p:nvPr/>
        </p:nvPicPr>
        <p:blipFill>
          <a:blip r:embed="rId5">
            <a:alphaModFix/>
          </a:blip>
          <a:stretch>
            <a:fillRect/>
          </a:stretch>
        </p:blipFill>
        <p:spPr>
          <a:xfrm>
            <a:off x="4408300" y="463550"/>
            <a:ext cx="4358415" cy="435841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iodic Table of Elements">
  <p:cSld name="BLANK_1_1">
    <p:spTree>
      <p:nvGrpSpPr>
        <p:cNvPr id="214" name="Shape 214"/>
        <p:cNvGrpSpPr/>
        <p:nvPr/>
      </p:nvGrpSpPr>
      <p:grpSpPr>
        <a:xfrm>
          <a:off x="0" y="0"/>
          <a:ext cx="0" cy="0"/>
          <a:chOff x="0" y="0"/>
          <a:chExt cx="0" cy="0"/>
        </a:xfrm>
      </p:grpSpPr>
      <p:sp>
        <p:nvSpPr>
          <p:cNvPr id="215" name="Google Shape;21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6" name="Google Shape;216;p46"/>
          <p:cNvPicPr preferRelativeResize="0"/>
          <p:nvPr/>
        </p:nvPicPr>
        <p:blipFill>
          <a:blip r:embed="rId2">
            <a:alphaModFix/>
          </a:blip>
          <a:stretch>
            <a:fillRect/>
          </a:stretch>
        </p:blipFill>
        <p:spPr>
          <a:xfrm>
            <a:off x="152400" y="152400"/>
            <a:ext cx="8167660" cy="48056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1" name="Shape 221"/>
        <p:cNvGrpSpPr/>
        <p:nvPr/>
      </p:nvGrpSpPr>
      <p:grpSpPr>
        <a:xfrm>
          <a:off x="0" y="0"/>
          <a:ext cx="0" cy="0"/>
          <a:chOff x="0" y="0"/>
          <a:chExt cx="0" cy="0"/>
        </a:xfrm>
      </p:grpSpPr>
      <p:pic>
        <p:nvPicPr>
          <p:cNvPr id="222" name="Google Shape;222;p48"/>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223" name="Google Shape;223;p48"/>
          <p:cNvSpPr txBox="1"/>
          <p:nvPr>
            <p:ph type="ctrTitle"/>
          </p:nvPr>
        </p:nvSpPr>
        <p:spPr>
          <a:xfrm>
            <a:off x="849600" y="238850"/>
            <a:ext cx="7623000" cy="20526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2pPr>
            <a:lvl3pPr lvl="2"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3pPr>
            <a:lvl4pPr lvl="3"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4pPr>
            <a:lvl5pPr lvl="4"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5pPr>
            <a:lvl6pPr lvl="5"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6pPr>
            <a:lvl7pPr lvl="6"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7pPr>
            <a:lvl8pPr lvl="7"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8pPr>
            <a:lvl9pPr lvl="8"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9pPr>
          </a:lstStyle>
          <a:p/>
        </p:txBody>
      </p:sp>
      <p:sp>
        <p:nvSpPr>
          <p:cNvPr id="224" name="Google Shape;224;p48"/>
          <p:cNvSpPr txBox="1"/>
          <p:nvPr>
            <p:ph idx="1" type="subTitle"/>
          </p:nvPr>
        </p:nvSpPr>
        <p:spPr>
          <a:xfrm>
            <a:off x="849600" y="2165609"/>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rgbClr val="DCC3F9"/>
              </a:buClr>
              <a:buSzPts val="2400"/>
              <a:buFont typeface="Proxima Nova"/>
              <a:buNone/>
              <a:defRPr sz="2400">
                <a:solidFill>
                  <a:srgbClr val="DCC3F9"/>
                </a:solidFill>
                <a:latin typeface="Proxima Nova"/>
                <a:ea typeface="Proxima Nova"/>
                <a:cs typeface="Proxima Nova"/>
                <a:sym typeface="Proxima Nova"/>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
        <p:nvSpPr>
          <p:cNvPr id="225" name="Google Shape;22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226" name="Google Shape;226;p48"/>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efault" type="secHead">
  <p:cSld name="SECTION_HEADER">
    <p:bg>
      <p:bgPr>
        <a:solidFill>
          <a:schemeClr val="accent1"/>
        </a:solidFill>
      </p:bgPr>
    </p:bg>
    <p:spTree>
      <p:nvGrpSpPr>
        <p:cNvPr id="227" name="Shape 227"/>
        <p:cNvGrpSpPr/>
        <p:nvPr/>
      </p:nvGrpSpPr>
      <p:grpSpPr>
        <a:xfrm>
          <a:off x="0" y="0"/>
          <a:ext cx="0" cy="0"/>
          <a:chOff x="0" y="0"/>
          <a:chExt cx="0" cy="0"/>
        </a:xfrm>
      </p:grpSpPr>
      <p:sp>
        <p:nvSpPr>
          <p:cNvPr id="228" name="Google Shape;228;p49"/>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Font typeface="Proxima Nova Extrabold"/>
              <a:buNone/>
              <a:defRPr b="0" sz="4200">
                <a:solidFill>
                  <a:schemeClr val="dk1"/>
                </a:solidFill>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29" name="Google Shape;22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p49"/>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Font typeface="Proxima Nova Semibold"/>
              <a:buNone/>
              <a:defRPr sz="2200">
                <a:solidFill>
                  <a:schemeClr val="dk1"/>
                </a:solidFill>
                <a:latin typeface="Proxima Nova Semibold"/>
                <a:ea typeface="Proxima Nova Semibold"/>
                <a:cs typeface="Proxima Nova Semibold"/>
                <a:sym typeface="Proxima Nova Semibold"/>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Alternate">
  <p:cSld name="SECTION_HEADER_2">
    <p:bg>
      <p:bgPr>
        <a:solidFill>
          <a:schemeClr val="dk1"/>
        </a:solidFill>
      </p:bgPr>
    </p:bg>
    <p:spTree>
      <p:nvGrpSpPr>
        <p:cNvPr id="231" name="Shape 231"/>
        <p:cNvGrpSpPr/>
        <p:nvPr/>
      </p:nvGrpSpPr>
      <p:grpSpPr>
        <a:xfrm>
          <a:off x="0" y="0"/>
          <a:ext cx="0" cy="0"/>
          <a:chOff x="0" y="0"/>
          <a:chExt cx="0" cy="0"/>
        </a:xfrm>
      </p:grpSpPr>
      <p:pic>
        <p:nvPicPr>
          <p:cNvPr id="232" name="Google Shape;232;p50"/>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233" name="Google Shape;233;p50"/>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SzPts val="4200"/>
              <a:buNone/>
              <a:defRPr sz="4200"/>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34" name="Google Shape;234;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35" name="Google Shape;235;p50"/>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lt2"/>
              </a:buClr>
              <a:buSzPts val="2200"/>
              <a:buNone/>
              <a:defRPr sz="2200"/>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pic>
        <p:nvPicPr>
          <p:cNvPr id="236" name="Google Shape;236;p50"/>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tirement Accounts">
  <p:cSld name="SECTION_HEADER_1">
    <p:bg>
      <p:bgPr>
        <a:solidFill>
          <a:schemeClr val="accent2"/>
        </a:solidFill>
      </p:bgPr>
    </p:bg>
    <p:spTree>
      <p:nvGrpSpPr>
        <p:cNvPr id="237" name="Shape 237"/>
        <p:cNvGrpSpPr/>
        <p:nvPr/>
      </p:nvGrpSpPr>
      <p:grpSpPr>
        <a:xfrm>
          <a:off x="0" y="0"/>
          <a:ext cx="0" cy="0"/>
          <a:chOff x="0" y="0"/>
          <a:chExt cx="0" cy="0"/>
        </a:xfrm>
      </p:grpSpPr>
      <p:sp>
        <p:nvSpPr>
          <p:cNvPr id="238" name="Google Shape;238;p51"/>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39" name="Google Shape;239;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51"/>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Spending">
  <p:cSld name="SECTION_HEADER_1_1">
    <p:bg>
      <p:bgPr>
        <a:solidFill>
          <a:schemeClr val="accent3"/>
        </a:solidFill>
      </p:bgPr>
    </p:bg>
    <p:spTree>
      <p:nvGrpSpPr>
        <p:cNvPr id="26" name="Shape 26"/>
        <p:cNvGrpSpPr/>
        <p:nvPr/>
      </p:nvGrpSpPr>
      <p:grpSpPr>
        <a:xfrm>
          <a:off x="0" y="0"/>
          <a:ext cx="0" cy="0"/>
          <a:chOff x="0" y="0"/>
          <a:chExt cx="0" cy="0"/>
        </a:xfrm>
      </p:grpSpPr>
      <p:sp>
        <p:nvSpPr>
          <p:cNvPr id="27" name="Google Shape;27;p6"/>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6"/>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Spending">
  <p:cSld name="SECTION_HEADER_1_1">
    <p:bg>
      <p:bgPr>
        <a:solidFill>
          <a:schemeClr val="accent3"/>
        </a:solidFill>
      </p:bgPr>
    </p:bg>
    <p:spTree>
      <p:nvGrpSpPr>
        <p:cNvPr id="241" name="Shape 241"/>
        <p:cNvGrpSpPr/>
        <p:nvPr/>
      </p:nvGrpSpPr>
      <p:grpSpPr>
        <a:xfrm>
          <a:off x="0" y="0"/>
          <a:ext cx="0" cy="0"/>
          <a:chOff x="0" y="0"/>
          <a:chExt cx="0" cy="0"/>
        </a:xfrm>
      </p:grpSpPr>
      <p:sp>
        <p:nvSpPr>
          <p:cNvPr id="242" name="Google Shape;242;p52"/>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43" name="Google Shape;243;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44" name="Google Shape;244;p52"/>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usiness">
  <p:cSld name="SECTION_HEADER_1_1_1">
    <p:bg>
      <p:bgPr>
        <a:solidFill>
          <a:schemeClr val="accent4"/>
        </a:solidFill>
      </p:bgPr>
    </p:bg>
    <p:spTree>
      <p:nvGrpSpPr>
        <p:cNvPr id="245" name="Shape 245"/>
        <p:cNvGrpSpPr/>
        <p:nvPr/>
      </p:nvGrpSpPr>
      <p:grpSpPr>
        <a:xfrm>
          <a:off x="0" y="0"/>
          <a:ext cx="0" cy="0"/>
          <a:chOff x="0" y="0"/>
          <a:chExt cx="0" cy="0"/>
        </a:xfrm>
      </p:grpSpPr>
      <p:sp>
        <p:nvSpPr>
          <p:cNvPr id="246" name="Google Shape;246;p53"/>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47" name="Google Shape;2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48" name="Google Shape;248;p53"/>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Liquidity">
  <p:cSld name="SECTION_HEADER_1_1_1_1">
    <p:bg>
      <p:bgPr>
        <a:solidFill>
          <a:schemeClr val="accent5"/>
        </a:solidFill>
      </p:bgPr>
    </p:bg>
    <p:spTree>
      <p:nvGrpSpPr>
        <p:cNvPr id="249" name="Shape 249"/>
        <p:cNvGrpSpPr/>
        <p:nvPr/>
      </p:nvGrpSpPr>
      <p:grpSpPr>
        <a:xfrm>
          <a:off x="0" y="0"/>
          <a:ext cx="0" cy="0"/>
          <a:chOff x="0" y="0"/>
          <a:chExt cx="0" cy="0"/>
        </a:xfrm>
      </p:grpSpPr>
      <p:sp>
        <p:nvSpPr>
          <p:cNvPr id="250" name="Google Shape;250;p54"/>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51" name="Google Shape;2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54"/>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Insurance">
  <p:cSld name="SECTION_HEADER_1_1_1_1_1">
    <p:bg>
      <p:bgPr>
        <a:solidFill>
          <a:srgbClr val="169FFF"/>
        </a:solidFill>
      </p:bgPr>
    </p:bg>
    <p:spTree>
      <p:nvGrpSpPr>
        <p:cNvPr id="253" name="Shape 253"/>
        <p:cNvGrpSpPr/>
        <p:nvPr/>
      </p:nvGrpSpPr>
      <p:grpSpPr>
        <a:xfrm>
          <a:off x="0" y="0"/>
          <a:ext cx="0" cy="0"/>
          <a:chOff x="0" y="0"/>
          <a:chExt cx="0" cy="0"/>
        </a:xfrm>
      </p:grpSpPr>
      <p:sp>
        <p:nvSpPr>
          <p:cNvPr id="254" name="Google Shape;254;p55"/>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55" name="Google Shape;255;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56" name="Google Shape;256;p55"/>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al Estate">
  <p:cSld name="SECTION_HEADER_1_1_1_1_1_1">
    <p:bg>
      <p:bgPr>
        <a:solidFill>
          <a:srgbClr val="284ECD"/>
        </a:solidFill>
      </p:bgPr>
    </p:bg>
    <p:spTree>
      <p:nvGrpSpPr>
        <p:cNvPr id="257" name="Shape 257"/>
        <p:cNvGrpSpPr/>
        <p:nvPr/>
      </p:nvGrpSpPr>
      <p:grpSpPr>
        <a:xfrm>
          <a:off x="0" y="0"/>
          <a:ext cx="0" cy="0"/>
          <a:chOff x="0" y="0"/>
          <a:chExt cx="0" cy="0"/>
        </a:xfrm>
      </p:grpSpPr>
      <p:sp>
        <p:nvSpPr>
          <p:cNvPr id="258" name="Google Shape;258;p56"/>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59" name="Google Shape;259;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60" name="Google Shape;260;p56"/>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Estate">
  <p:cSld name="SECTION_HEADER_1_1_1_1_1_1_1">
    <p:bg>
      <p:bgPr>
        <a:solidFill>
          <a:srgbClr val="5A40DF"/>
        </a:solidFill>
      </p:bgPr>
    </p:bg>
    <p:spTree>
      <p:nvGrpSpPr>
        <p:cNvPr id="261" name="Shape 261"/>
        <p:cNvGrpSpPr/>
        <p:nvPr/>
      </p:nvGrpSpPr>
      <p:grpSpPr>
        <a:xfrm>
          <a:off x="0" y="0"/>
          <a:ext cx="0" cy="0"/>
          <a:chOff x="0" y="0"/>
          <a:chExt cx="0" cy="0"/>
        </a:xfrm>
      </p:grpSpPr>
      <p:sp>
        <p:nvSpPr>
          <p:cNvPr id="262" name="Google Shape;262;p57"/>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63" name="Google Shape;263;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64" name="Google Shape;264;p57"/>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Savings">
  <p:cSld name="SECTION_HEADER_1_1_1_1_1_1_1_1">
    <p:bg>
      <p:bgPr>
        <a:solidFill>
          <a:srgbClr val="31948F"/>
        </a:solidFill>
      </p:bgPr>
    </p:bg>
    <p:spTree>
      <p:nvGrpSpPr>
        <p:cNvPr id="265" name="Shape 265"/>
        <p:cNvGrpSpPr/>
        <p:nvPr/>
      </p:nvGrpSpPr>
      <p:grpSpPr>
        <a:xfrm>
          <a:off x="0" y="0"/>
          <a:ext cx="0" cy="0"/>
          <a:chOff x="0" y="0"/>
          <a:chExt cx="0" cy="0"/>
        </a:xfrm>
      </p:grpSpPr>
      <p:sp>
        <p:nvSpPr>
          <p:cNvPr id="266" name="Google Shape;266;p58"/>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67" name="Google Shape;267;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58"/>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ebt">
  <p:cSld name="SECTION_HEADER_1_1_1_1_1_1_1_1_1">
    <p:bg>
      <p:bgPr>
        <a:solidFill>
          <a:srgbClr val="016E42"/>
        </a:solidFill>
      </p:bgPr>
    </p:bg>
    <p:spTree>
      <p:nvGrpSpPr>
        <p:cNvPr id="269" name="Shape 269"/>
        <p:cNvGrpSpPr/>
        <p:nvPr/>
      </p:nvGrpSpPr>
      <p:grpSpPr>
        <a:xfrm>
          <a:off x="0" y="0"/>
          <a:ext cx="0" cy="0"/>
          <a:chOff x="0" y="0"/>
          <a:chExt cx="0" cy="0"/>
        </a:xfrm>
      </p:grpSpPr>
      <p:sp>
        <p:nvSpPr>
          <p:cNvPr id="270" name="Google Shape;270;p59"/>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71" name="Google Shape;271;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59"/>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Investments">
  <p:cSld name="SECTION_HEADER_1_1_1_1_1_1_1_1_1_1">
    <p:bg>
      <p:bgPr>
        <a:solidFill>
          <a:srgbClr val="16A104"/>
        </a:solidFill>
      </p:bgPr>
    </p:bg>
    <p:spTree>
      <p:nvGrpSpPr>
        <p:cNvPr id="273" name="Shape 273"/>
        <p:cNvGrpSpPr/>
        <p:nvPr/>
      </p:nvGrpSpPr>
      <p:grpSpPr>
        <a:xfrm>
          <a:off x="0" y="0"/>
          <a:ext cx="0" cy="0"/>
          <a:chOff x="0" y="0"/>
          <a:chExt cx="0" cy="0"/>
        </a:xfrm>
      </p:grpSpPr>
      <p:sp>
        <p:nvSpPr>
          <p:cNvPr id="274" name="Google Shape;274;p60"/>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75" name="Google Shape;275;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76" name="Google Shape;276;p60"/>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Taxes">
  <p:cSld name="SECTION_HEADER_1_1_1_1_1_1_1_1_1_1_1">
    <p:bg>
      <p:bgPr>
        <a:solidFill>
          <a:srgbClr val="FFBE00"/>
        </a:solidFill>
      </p:bgPr>
    </p:bg>
    <p:spTree>
      <p:nvGrpSpPr>
        <p:cNvPr id="277" name="Shape 277"/>
        <p:cNvGrpSpPr/>
        <p:nvPr/>
      </p:nvGrpSpPr>
      <p:grpSpPr>
        <a:xfrm>
          <a:off x="0" y="0"/>
          <a:ext cx="0" cy="0"/>
          <a:chOff x="0" y="0"/>
          <a:chExt cx="0" cy="0"/>
        </a:xfrm>
      </p:grpSpPr>
      <p:sp>
        <p:nvSpPr>
          <p:cNvPr id="278" name="Google Shape;278;p61"/>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79" name="Google Shape;27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80" name="Google Shape;280;p61"/>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usiness">
  <p:cSld name="SECTION_HEADER_1_1_1">
    <p:bg>
      <p:bgPr>
        <a:solidFill>
          <a:schemeClr val="accent4"/>
        </a:solidFill>
      </p:bgPr>
    </p:bg>
    <p:spTree>
      <p:nvGrpSpPr>
        <p:cNvPr id="30" name="Shape 30"/>
        <p:cNvGrpSpPr/>
        <p:nvPr/>
      </p:nvGrpSpPr>
      <p:grpSpPr>
        <a:xfrm>
          <a:off x="0" y="0"/>
          <a:ext cx="0" cy="0"/>
          <a:chOff x="0" y="0"/>
          <a:chExt cx="0" cy="0"/>
        </a:xfrm>
      </p:grpSpPr>
      <p:sp>
        <p:nvSpPr>
          <p:cNvPr id="31" name="Google Shape;31;p7"/>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7"/>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Income">
  <p:cSld name="SECTION_HEADER_1_1_1_1_1_1_1_1_1_1_1_1">
    <p:bg>
      <p:bgPr>
        <a:solidFill>
          <a:srgbClr val="FF4F03"/>
        </a:solidFill>
      </p:bgPr>
    </p:bg>
    <p:spTree>
      <p:nvGrpSpPr>
        <p:cNvPr id="281" name="Shape 281"/>
        <p:cNvGrpSpPr/>
        <p:nvPr/>
      </p:nvGrpSpPr>
      <p:grpSpPr>
        <a:xfrm>
          <a:off x="0" y="0"/>
          <a:ext cx="0" cy="0"/>
          <a:chOff x="0" y="0"/>
          <a:chExt cx="0" cy="0"/>
        </a:xfrm>
      </p:grpSpPr>
      <p:sp>
        <p:nvSpPr>
          <p:cNvPr id="282" name="Google Shape;282;p62"/>
          <p:cNvSpPr txBox="1"/>
          <p:nvPr>
            <p:ph type="title"/>
          </p:nvPr>
        </p:nvSpPr>
        <p:spPr>
          <a:xfrm>
            <a:off x="850392" y="1133347"/>
            <a:ext cx="7960200" cy="15615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4200"/>
              <a:buNone/>
              <a:defRPr sz="42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283" name="Google Shape;283;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84" name="Google Shape;284;p62"/>
          <p:cNvSpPr txBox="1"/>
          <p:nvPr>
            <p:ph idx="1" type="subTitle"/>
          </p:nvPr>
        </p:nvSpPr>
        <p:spPr>
          <a:xfrm>
            <a:off x="850392" y="2626237"/>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chemeClr val="dk1"/>
              </a:buClr>
              <a:buSzPts val="2200"/>
              <a:buNone/>
              <a:defRPr sz="2200">
                <a:solidFill>
                  <a:schemeClr val="dk1"/>
                </a:solidFill>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5" name="Shape 285"/>
        <p:cNvGrpSpPr/>
        <p:nvPr/>
      </p:nvGrpSpPr>
      <p:grpSpPr>
        <a:xfrm>
          <a:off x="0" y="0"/>
          <a:ext cx="0" cy="0"/>
          <a:chOff x="0" y="0"/>
          <a:chExt cx="0" cy="0"/>
        </a:xfrm>
      </p:grpSpPr>
      <p:pic>
        <p:nvPicPr>
          <p:cNvPr id="286" name="Google Shape;286;p63"/>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287" name="Google Shape;287;p63"/>
          <p:cNvSpPr txBox="1"/>
          <p:nvPr>
            <p:ph type="title"/>
          </p:nvPr>
        </p:nvSpPr>
        <p:spPr>
          <a:xfrm>
            <a:off x="457200" y="365644"/>
            <a:ext cx="7772400" cy="5727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88" name="Google Shape;288;p63"/>
          <p:cNvSpPr txBox="1"/>
          <p:nvPr>
            <p:ph idx="1" type="body"/>
          </p:nvPr>
        </p:nvSpPr>
        <p:spPr>
          <a:xfrm>
            <a:off x="775650" y="1234350"/>
            <a:ext cx="7589400" cy="3002400"/>
          </a:xfrm>
          <a:prstGeom prst="rect">
            <a:avLst/>
          </a:prstGeom>
          <a:noFill/>
          <a:ln>
            <a:noFill/>
          </a:ln>
        </p:spPr>
        <p:txBody>
          <a:bodyPr anchorCtr="0" anchor="t" bIns="91425" lIns="0" spcFirstLastPara="1" rIns="91425" wrap="square" tIns="91425">
            <a:noAutofit/>
          </a:bodyPr>
          <a:lstStyle>
            <a:lvl1pPr indent="-361950" lvl="0" marL="457200" rtl="0" algn="l">
              <a:lnSpc>
                <a:spcPct val="115000"/>
              </a:lnSpc>
              <a:spcBef>
                <a:spcPts val="0"/>
              </a:spcBef>
              <a:spcAft>
                <a:spcPts val="0"/>
              </a:spcAft>
              <a:buSzPts val="2100"/>
              <a:buChar char="■"/>
              <a:defRPr/>
            </a:lvl1pPr>
            <a:lvl2pPr indent="-342900" lvl="1" marL="914400" rtl="0" algn="l">
              <a:lnSpc>
                <a:spcPct val="115000"/>
              </a:lnSpc>
              <a:spcBef>
                <a:spcPts val="1600"/>
              </a:spcBef>
              <a:spcAft>
                <a:spcPts val="0"/>
              </a:spcAft>
              <a:buSzPts val="1800"/>
              <a:buChar char="■"/>
              <a:defRPr/>
            </a:lvl2pPr>
            <a:lvl3pPr indent="-330200" lvl="2" marL="1371600" rtl="0" algn="l">
              <a:lnSpc>
                <a:spcPct val="115000"/>
              </a:lnSpc>
              <a:spcBef>
                <a:spcPts val="1600"/>
              </a:spcBef>
              <a:spcAft>
                <a:spcPts val="0"/>
              </a:spcAft>
              <a:buSzPts val="1600"/>
              <a:buChar char="■"/>
              <a:defRPr/>
            </a:lvl3pPr>
            <a:lvl4pPr indent="-330200" lvl="3" marL="1828800" rtl="0" algn="l">
              <a:lnSpc>
                <a:spcPct val="115000"/>
              </a:lnSpc>
              <a:spcBef>
                <a:spcPts val="1600"/>
              </a:spcBef>
              <a:spcAft>
                <a:spcPts val="0"/>
              </a:spcAft>
              <a:buSzPts val="16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04800" lvl="6" marL="3200400" rtl="0" algn="l">
              <a:lnSpc>
                <a:spcPct val="115000"/>
              </a:lnSpc>
              <a:spcBef>
                <a:spcPts val="1600"/>
              </a:spcBef>
              <a:spcAft>
                <a:spcPts val="0"/>
              </a:spcAft>
              <a:buSzPts val="1200"/>
              <a:buChar char="■"/>
              <a:defRPr/>
            </a:lvl7pPr>
            <a:lvl8pPr indent="-304800" lvl="7" marL="3657600" rtl="0" algn="l">
              <a:lnSpc>
                <a:spcPct val="115000"/>
              </a:lnSpc>
              <a:spcBef>
                <a:spcPts val="1600"/>
              </a:spcBef>
              <a:spcAft>
                <a:spcPts val="0"/>
              </a:spcAft>
              <a:buSzPts val="1200"/>
              <a:buChar char="■"/>
              <a:defRPr/>
            </a:lvl8pPr>
            <a:lvl9pPr indent="-304800" lvl="8" marL="4114800" rtl="0" algn="l">
              <a:lnSpc>
                <a:spcPct val="115000"/>
              </a:lnSpc>
              <a:spcBef>
                <a:spcPts val="1600"/>
              </a:spcBef>
              <a:spcAft>
                <a:spcPts val="1600"/>
              </a:spcAft>
              <a:buSzPts val="1200"/>
              <a:buChar char="■"/>
              <a:defRPr/>
            </a:lvl9pPr>
          </a:lstStyle>
          <a:p/>
        </p:txBody>
      </p:sp>
      <p:sp>
        <p:nvSpPr>
          <p:cNvPr id="289" name="Google Shape;289;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290" name="Google Shape;290;p63"/>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1" name="Shape 291"/>
        <p:cNvGrpSpPr/>
        <p:nvPr/>
      </p:nvGrpSpPr>
      <p:grpSpPr>
        <a:xfrm>
          <a:off x="0" y="0"/>
          <a:ext cx="0" cy="0"/>
          <a:chOff x="0" y="0"/>
          <a:chExt cx="0" cy="0"/>
        </a:xfrm>
      </p:grpSpPr>
      <p:pic>
        <p:nvPicPr>
          <p:cNvPr id="292" name="Google Shape;292;p64"/>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293" name="Google Shape;293;p64"/>
          <p:cNvSpPr txBox="1"/>
          <p:nvPr>
            <p:ph type="title"/>
          </p:nvPr>
        </p:nvSpPr>
        <p:spPr>
          <a:xfrm>
            <a:off x="457200" y="365644"/>
            <a:ext cx="7772400" cy="5727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94" name="Google Shape;294;p64"/>
          <p:cNvSpPr txBox="1"/>
          <p:nvPr>
            <p:ph idx="1" type="body"/>
          </p:nvPr>
        </p:nvSpPr>
        <p:spPr>
          <a:xfrm>
            <a:off x="783325" y="1152475"/>
            <a:ext cx="3398700" cy="3416400"/>
          </a:xfrm>
          <a:prstGeom prst="rect">
            <a:avLst/>
          </a:prstGeom>
          <a:noFill/>
          <a:ln>
            <a:noFill/>
          </a:ln>
        </p:spPr>
        <p:txBody>
          <a:bodyPr anchorCtr="0" anchor="t" bIns="91425" lIns="0" spcFirstLastPara="1" rIns="91425" wrap="square" tIns="91425">
            <a:noAutofit/>
          </a:bodyPr>
          <a:lstStyle>
            <a:lvl1pPr indent="-349250" lvl="0" marL="457200" rtl="0" algn="l">
              <a:lnSpc>
                <a:spcPct val="115000"/>
              </a:lnSpc>
              <a:spcBef>
                <a:spcPts val="0"/>
              </a:spcBef>
              <a:spcAft>
                <a:spcPts val="0"/>
              </a:spcAft>
              <a:buSzPts val="1900"/>
              <a:buChar char="■"/>
              <a:defRPr/>
            </a:lvl1pPr>
            <a:lvl2pPr indent="-323850" lvl="1" marL="914400" rtl="0" algn="l">
              <a:lnSpc>
                <a:spcPct val="115000"/>
              </a:lnSpc>
              <a:spcBef>
                <a:spcPts val="1600"/>
              </a:spcBef>
              <a:spcAft>
                <a:spcPts val="0"/>
              </a:spcAft>
              <a:buSzPts val="1500"/>
              <a:buChar char="■"/>
              <a:defRPr sz="1500"/>
            </a:lvl2pPr>
            <a:lvl3pPr indent="-323850" lvl="2" marL="1371600" rtl="0" algn="l">
              <a:lnSpc>
                <a:spcPct val="115000"/>
              </a:lnSpc>
              <a:spcBef>
                <a:spcPts val="1600"/>
              </a:spcBef>
              <a:spcAft>
                <a:spcPts val="0"/>
              </a:spcAft>
              <a:buSzPts val="1500"/>
              <a:buChar char="■"/>
              <a:defRPr sz="15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95" name="Google Shape;295;p64"/>
          <p:cNvSpPr txBox="1"/>
          <p:nvPr>
            <p:ph idx="2" type="body"/>
          </p:nvPr>
        </p:nvSpPr>
        <p:spPr>
          <a:xfrm>
            <a:off x="4832400" y="1152475"/>
            <a:ext cx="3401700" cy="3416400"/>
          </a:xfrm>
          <a:prstGeom prst="rect">
            <a:avLst/>
          </a:prstGeom>
          <a:noFill/>
          <a:ln>
            <a:noFill/>
          </a:ln>
        </p:spPr>
        <p:txBody>
          <a:bodyPr anchorCtr="0" anchor="t" bIns="91425" lIns="0" spcFirstLastPara="1" rIns="91425" wrap="square" tIns="91425">
            <a:noAutofit/>
          </a:bodyPr>
          <a:lstStyle>
            <a:lvl1pPr indent="-349250" lvl="0" marL="457200" rtl="0" algn="l">
              <a:lnSpc>
                <a:spcPct val="115000"/>
              </a:lnSpc>
              <a:spcBef>
                <a:spcPts val="0"/>
              </a:spcBef>
              <a:spcAft>
                <a:spcPts val="0"/>
              </a:spcAft>
              <a:buSzPts val="1900"/>
              <a:buChar char="■"/>
              <a:defRPr/>
            </a:lvl1pPr>
            <a:lvl2pPr indent="-323850" lvl="1" marL="914400" rtl="0" algn="l">
              <a:lnSpc>
                <a:spcPct val="115000"/>
              </a:lnSpc>
              <a:spcBef>
                <a:spcPts val="1600"/>
              </a:spcBef>
              <a:spcAft>
                <a:spcPts val="0"/>
              </a:spcAft>
              <a:buSzPts val="1500"/>
              <a:buChar char="■"/>
              <a:defRPr sz="1500"/>
            </a:lvl2pPr>
            <a:lvl3pPr indent="-323850" lvl="2" marL="1371600" rtl="0" algn="l">
              <a:lnSpc>
                <a:spcPct val="115000"/>
              </a:lnSpc>
              <a:spcBef>
                <a:spcPts val="1600"/>
              </a:spcBef>
              <a:spcAft>
                <a:spcPts val="0"/>
              </a:spcAft>
              <a:buSzPts val="1500"/>
              <a:buChar char="■"/>
              <a:defRPr sz="15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96" name="Google Shape;296;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297" name="Google Shape;297;p64"/>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98" name="Shape 298"/>
        <p:cNvGrpSpPr/>
        <p:nvPr/>
      </p:nvGrpSpPr>
      <p:grpSpPr>
        <a:xfrm>
          <a:off x="0" y="0"/>
          <a:ext cx="0" cy="0"/>
          <a:chOff x="0" y="0"/>
          <a:chExt cx="0" cy="0"/>
        </a:xfrm>
      </p:grpSpPr>
      <p:pic>
        <p:nvPicPr>
          <p:cNvPr id="299" name="Google Shape;299;p65"/>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300" name="Google Shape;300;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301" name="Google Shape;301;p65"/>
          <p:cNvSpPr txBox="1"/>
          <p:nvPr/>
        </p:nvSpPr>
        <p:spPr>
          <a:xfrm>
            <a:off x="433775" y="365760"/>
            <a:ext cx="8085600" cy="6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Poppins"/>
              <a:buNone/>
            </a:pPr>
            <a:r>
              <a:rPr b="1" i="0" lang="en" sz="3000" u="none" cap="none" strike="noStrike">
                <a:solidFill>
                  <a:schemeClr val="lt1"/>
                </a:solidFill>
                <a:latin typeface="Poppins"/>
                <a:ea typeface="Poppins"/>
                <a:cs typeface="Poppins"/>
                <a:sym typeface="Poppins"/>
              </a:rPr>
              <a:t>Elements of Financial Health</a:t>
            </a:r>
            <a:endParaRPr b="1" i="0" sz="3000" u="none" cap="none" strike="noStrike">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nvGrpSpPr>
          <p:cNvPr id="302" name="Google Shape;302;p65"/>
          <p:cNvGrpSpPr/>
          <p:nvPr/>
        </p:nvGrpSpPr>
        <p:grpSpPr>
          <a:xfrm>
            <a:off x="1234775" y="1224050"/>
            <a:ext cx="3337300" cy="393600"/>
            <a:chOff x="1234775" y="1224050"/>
            <a:chExt cx="3337300" cy="393600"/>
          </a:xfrm>
        </p:grpSpPr>
        <p:sp>
          <p:nvSpPr>
            <p:cNvPr id="303" name="Google Shape;303;p65"/>
            <p:cNvSpPr txBox="1"/>
            <p:nvPr/>
          </p:nvSpPr>
          <p:spPr>
            <a:xfrm>
              <a:off x="1626075" y="1275062"/>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Taxes</a:t>
              </a:r>
              <a:endParaRPr b="0" i="0" sz="1900" u="none" cap="none" strike="noStrike">
                <a:solidFill>
                  <a:schemeClr val="lt2"/>
                </a:solidFill>
                <a:latin typeface="Poppins"/>
                <a:ea typeface="Poppins"/>
                <a:cs typeface="Poppins"/>
                <a:sym typeface="Poppins"/>
              </a:endParaRPr>
            </a:p>
          </p:txBody>
        </p:sp>
        <p:pic>
          <p:nvPicPr>
            <p:cNvPr id="304" name="Google Shape;304;p65"/>
            <p:cNvPicPr preferRelativeResize="0"/>
            <p:nvPr/>
          </p:nvPicPr>
          <p:blipFill rotWithShape="1">
            <a:blip r:embed="rId3">
              <a:alphaModFix/>
            </a:blip>
            <a:srcRect b="0" l="0" r="0" t="0"/>
            <a:stretch/>
          </p:blipFill>
          <p:spPr>
            <a:xfrm>
              <a:off x="1234775" y="1224050"/>
              <a:ext cx="393600" cy="393600"/>
            </a:xfrm>
            <a:prstGeom prst="rect">
              <a:avLst/>
            </a:prstGeom>
            <a:noFill/>
            <a:ln>
              <a:noFill/>
            </a:ln>
          </p:spPr>
        </p:pic>
      </p:grpSp>
      <p:grpSp>
        <p:nvGrpSpPr>
          <p:cNvPr id="305" name="Google Shape;305;p65"/>
          <p:cNvGrpSpPr/>
          <p:nvPr/>
        </p:nvGrpSpPr>
        <p:grpSpPr>
          <a:xfrm>
            <a:off x="1234775" y="1700253"/>
            <a:ext cx="3337300" cy="393600"/>
            <a:chOff x="1234775" y="1700253"/>
            <a:chExt cx="3337300" cy="393600"/>
          </a:xfrm>
        </p:grpSpPr>
        <p:sp>
          <p:nvSpPr>
            <p:cNvPr id="306" name="Google Shape;306;p65"/>
            <p:cNvSpPr txBox="1"/>
            <p:nvPr/>
          </p:nvSpPr>
          <p:spPr>
            <a:xfrm>
              <a:off x="1626075" y="1751265"/>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Liquidity</a:t>
              </a:r>
              <a:endParaRPr b="0" i="0" sz="1900" u="none" cap="none" strike="noStrike">
                <a:solidFill>
                  <a:schemeClr val="lt2"/>
                </a:solidFill>
                <a:latin typeface="Poppins"/>
                <a:ea typeface="Poppins"/>
                <a:cs typeface="Poppins"/>
                <a:sym typeface="Poppins"/>
              </a:endParaRPr>
            </a:p>
          </p:txBody>
        </p:sp>
        <p:pic>
          <p:nvPicPr>
            <p:cNvPr id="307" name="Google Shape;307;p65"/>
            <p:cNvPicPr preferRelativeResize="0"/>
            <p:nvPr/>
          </p:nvPicPr>
          <p:blipFill rotWithShape="1">
            <a:blip r:embed="rId4">
              <a:alphaModFix/>
            </a:blip>
            <a:srcRect b="0" l="0" r="0" t="0"/>
            <a:stretch/>
          </p:blipFill>
          <p:spPr>
            <a:xfrm>
              <a:off x="1234775" y="1700253"/>
              <a:ext cx="393600" cy="393600"/>
            </a:xfrm>
            <a:prstGeom prst="rect">
              <a:avLst/>
            </a:prstGeom>
            <a:noFill/>
            <a:ln>
              <a:noFill/>
            </a:ln>
          </p:spPr>
        </p:pic>
      </p:grpSp>
      <p:grpSp>
        <p:nvGrpSpPr>
          <p:cNvPr id="308" name="Google Shape;308;p65"/>
          <p:cNvGrpSpPr/>
          <p:nvPr/>
        </p:nvGrpSpPr>
        <p:grpSpPr>
          <a:xfrm>
            <a:off x="1234775" y="2178489"/>
            <a:ext cx="3337300" cy="393600"/>
            <a:chOff x="1234775" y="2178489"/>
            <a:chExt cx="3337300" cy="393600"/>
          </a:xfrm>
        </p:grpSpPr>
        <p:sp>
          <p:nvSpPr>
            <p:cNvPr id="309" name="Google Shape;309;p65"/>
            <p:cNvSpPr txBox="1"/>
            <p:nvPr/>
          </p:nvSpPr>
          <p:spPr>
            <a:xfrm>
              <a:off x="1626075" y="2229501"/>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Income</a:t>
              </a:r>
              <a:endParaRPr b="0" i="0" sz="1900" u="none" cap="none" strike="noStrike">
                <a:solidFill>
                  <a:schemeClr val="lt2"/>
                </a:solidFill>
                <a:latin typeface="Poppins"/>
                <a:ea typeface="Poppins"/>
                <a:cs typeface="Poppins"/>
                <a:sym typeface="Poppins"/>
              </a:endParaRPr>
            </a:p>
          </p:txBody>
        </p:sp>
        <p:pic>
          <p:nvPicPr>
            <p:cNvPr id="310" name="Google Shape;310;p65"/>
            <p:cNvPicPr preferRelativeResize="0"/>
            <p:nvPr/>
          </p:nvPicPr>
          <p:blipFill rotWithShape="1">
            <a:blip r:embed="rId5">
              <a:alphaModFix/>
            </a:blip>
            <a:srcRect b="0" l="0" r="0" t="0"/>
            <a:stretch/>
          </p:blipFill>
          <p:spPr>
            <a:xfrm>
              <a:off x="1234775" y="2178489"/>
              <a:ext cx="393600" cy="393600"/>
            </a:xfrm>
            <a:prstGeom prst="rect">
              <a:avLst/>
            </a:prstGeom>
            <a:noFill/>
            <a:ln>
              <a:noFill/>
            </a:ln>
          </p:spPr>
        </p:pic>
      </p:grpSp>
      <p:grpSp>
        <p:nvGrpSpPr>
          <p:cNvPr id="311" name="Google Shape;311;p65"/>
          <p:cNvGrpSpPr/>
          <p:nvPr/>
        </p:nvGrpSpPr>
        <p:grpSpPr>
          <a:xfrm>
            <a:off x="1234775" y="2656725"/>
            <a:ext cx="3337300" cy="393600"/>
            <a:chOff x="1234775" y="2656725"/>
            <a:chExt cx="3337300" cy="393600"/>
          </a:xfrm>
        </p:grpSpPr>
        <p:sp>
          <p:nvSpPr>
            <p:cNvPr id="312" name="Google Shape;312;p65"/>
            <p:cNvSpPr txBox="1"/>
            <p:nvPr/>
          </p:nvSpPr>
          <p:spPr>
            <a:xfrm>
              <a:off x="1626075" y="2707737"/>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Business</a:t>
              </a:r>
              <a:endParaRPr b="0" i="0" sz="1900" u="none" cap="none" strike="noStrike">
                <a:solidFill>
                  <a:schemeClr val="lt2"/>
                </a:solidFill>
                <a:latin typeface="Poppins"/>
                <a:ea typeface="Poppins"/>
                <a:cs typeface="Poppins"/>
                <a:sym typeface="Poppins"/>
              </a:endParaRPr>
            </a:p>
          </p:txBody>
        </p:sp>
        <p:pic>
          <p:nvPicPr>
            <p:cNvPr id="313" name="Google Shape;313;p65"/>
            <p:cNvPicPr preferRelativeResize="0"/>
            <p:nvPr/>
          </p:nvPicPr>
          <p:blipFill rotWithShape="1">
            <a:blip r:embed="rId6">
              <a:alphaModFix/>
            </a:blip>
            <a:srcRect b="0" l="0" r="0" t="0"/>
            <a:stretch/>
          </p:blipFill>
          <p:spPr>
            <a:xfrm>
              <a:off x="1234775" y="2656725"/>
              <a:ext cx="393600" cy="393600"/>
            </a:xfrm>
            <a:prstGeom prst="rect">
              <a:avLst/>
            </a:prstGeom>
            <a:noFill/>
            <a:ln>
              <a:noFill/>
            </a:ln>
          </p:spPr>
        </p:pic>
      </p:grpSp>
      <p:grpSp>
        <p:nvGrpSpPr>
          <p:cNvPr id="314" name="Google Shape;314;p65"/>
          <p:cNvGrpSpPr/>
          <p:nvPr/>
        </p:nvGrpSpPr>
        <p:grpSpPr>
          <a:xfrm>
            <a:off x="1234775" y="3134961"/>
            <a:ext cx="3337300" cy="393600"/>
            <a:chOff x="1234775" y="3134961"/>
            <a:chExt cx="3337300" cy="393600"/>
          </a:xfrm>
        </p:grpSpPr>
        <p:sp>
          <p:nvSpPr>
            <p:cNvPr id="315" name="Google Shape;315;p65"/>
            <p:cNvSpPr txBox="1"/>
            <p:nvPr/>
          </p:nvSpPr>
          <p:spPr>
            <a:xfrm>
              <a:off x="1626075" y="3185973"/>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Spending</a:t>
              </a:r>
              <a:endParaRPr b="0" i="0" sz="1900" u="none" cap="none" strike="noStrike">
                <a:solidFill>
                  <a:schemeClr val="lt2"/>
                </a:solidFill>
                <a:latin typeface="Poppins"/>
                <a:ea typeface="Poppins"/>
                <a:cs typeface="Poppins"/>
                <a:sym typeface="Poppins"/>
              </a:endParaRPr>
            </a:p>
          </p:txBody>
        </p:sp>
        <p:pic>
          <p:nvPicPr>
            <p:cNvPr id="316" name="Google Shape;316;p65"/>
            <p:cNvPicPr preferRelativeResize="0"/>
            <p:nvPr/>
          </p:nvPicPr>
          <p:blipFill rotWithShape="1">
            <a:blip r:embed="rId7">
              <a:alphaModFix/>
            </a:blip>
            <a:srcRect b="0" l="0" r="0" t="0"/>
            <a:stretch/>
          </p:blipFill>
          <p:spPr>
            <a:xfrm>
              <a:off x="1234775" y="3134961"/>
              <a:ext cx="393600" cy="393600"/>
            </a:xfrm>
            <a:prstGeom prst="rect">
              <a:avLst/>
            </a:prstGeom>
            <a:noFill/>
            <a:ln>
              <a:noFill/>
            </a:ln>
          </p:spPr>
        </p:pic>
      </p:grpSp>
      <p:grpSp>
        <p:nvGrpSpPr>
          <p:cNvPr id="317" name="Google Shape;317;p65"/>
          <p:cNvGrpSpPr/>
          <p:nvPr/>
        </p:nvGrpSpPr>
        <p:grpSpPr>
          <a:xfrm>
            <a:off x="1234775" y="3613197"/>
            <a:ext cx="3337300" cy="393600"/>
            <a:chOff x="1234775" y="3613197"/>
            <a:chExt cx="3337300" cy="393600"/>
          </a:xfrm>
        </p:grpSpPr>
        <p:sp>
          <p:nvSpPr>
            <p:cNvPr id="318" name="Google Shape;318;p65"/>
            <p:cNvSpPr txBox="1"/>
            <p:nvPr/>
          </p:nvSpPr>
          <p:spPr>
            <a:xfrm>
              <a:off x="1626075" y="3664210"/>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Retirement Accounts</a:t>
              </a:r>
              <a:endParaRPr b="0" i="0" sz="1900" u="none" cap="none" strike="noStrike">
                <a:solidFill>
                  <a:schemeClr val="lt2"/>
                </a:solidFill>
                <a:latin typeface="Poppins"/>
                <a:ea typeface="Poppins"/>
                <a:cs typeface="Poppins"/>
                <a:sym typeface="Poppins"/>
              </a:endParaRPr>
            </a:p>
          </p:txBody>
        </p:sp>
        <p:pic>
          <p:nvPicPr>
            <p:cNvPr id="319" name="Google Shape;319;p65"/>
            <p:cNvPicPr preferRelativeResize="0"/>
            <p:nvPr/>
          </p:nvPicPr>
          <p:blipFill rotWithShape="1">
            <a:blip r:embed="rId8">
              <a:alphaModFix/>
            </a:blip>
            <a:srcRect b="0" l="0" r="0" t="0"/>
            <a:stretch/>
          </p:blipFill>
          <p:spPr>
            <a:xfrm>
              <a:off x="1234775" y="3613197"/>
              <a:ext cx="393600" cy="393600"/>
            </a:xfrm>
            <a:prstGeom prst="rect">
              <a:avLst/>
            </a:prstGeom>
            <a:noFill/>
            <a:ln>
              <a:noFill/>
            </a:ln>
          </p:spPr>
        </p:pic>
      </p:grpSp>
      <p:grpSp>
        <p:nvGrpSpPr>
          <p:cNvPr id="320" name="Google Shape;320;p65"/>
          <p:cNvGrpSpPr/>
          <p:nvPr/>
        </p:nvGrpSpPr>
        <p:grpSpPr>
          <a:xfrm>
            <a:off x="1234775" y="4091434"/>
            <a:ext cx="3337300" cy="393600"/>
            <a:chOff x="1234775" y="4091434"/>
            <a:chExt cx="3337300" cy="393600"/>
          </a:xfrm>
        </p:grpSpPr>
        <p:sp>
          <p:nvSpPr>
            <p:cNvPr id="321" name="Google Shape;321;p65"/>
            <p:cNvSpPr txBox="1"/>
            <p:nvPr/>
          </p:nvSpPr>
          <p:spPr>
            <a:xfrm>
              <a:off x="1626075" y="4142446"/>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Estate</a:t>
              </a:r>
              <a:endParaRPr b="0" i="0" sz="1900" u="none" cap="none" strike="noStrike">
                <a:solidFill>
                  <a:schemeClr val="lt2"/>
                </a:solidFill>
                <a:latin typeface="Poppins"/>
                <a:ea typeface="Poppins"/>
                <a:cs typeface="Poppins"/>
                <a:sym typeface="Poppins"/>
              </a:endParaRPr>
            </a:p>
          </p:txBody>
        </p:sp>
        <p:pic>
          <p:nvPicPr>
            <p:cNvPr id="322" name="Google Shape;322;p65"/>
            <p:cNvPicPr preferRelativeResize="0"/>
            <p:nvPr/>
          </p:nvPicPr>
          <p:blipFill rotWithShape="1">
            <a:blip r:embed="rId9">
              <a:alphaModFix/>
            </a:blip>
            <a:srcRect b="0" l="0" r="0" t="0"/>
            <a:stretch/>
          </p:blipFill>
          <p:spPr>
            <a:xfrm>
              <a:off x="1234775" y="4091434"/>
              <a:ext cx="393600" cy="393600"/>
            </a:xfrm>
            <a:prstGeom prst="rect">
              <a:avLst/>
            </a:prstGeom>
            <a:noFill/>
            <a:ln>
              <a:noFill/>
            </a:ln>
          </p:spPr>
        </p:pic>
      </p:grpSp>
      <p:grpSp>
        <p:nvGrpSpPr>
          <p:cNvPr id="323" name="Google Shape;323;p65"/>
          <p:cNvGrpSpPr/>
          <p:nvPr/>
        </p:nvGrpSpPr>
        <p:grpSpPr>
          <a:xfrm>
            <a:off x="4797349" y="1224050"/>
            <a:ext cx="3337300" cy="393600"/>
            <a:chOff x="4797349" y="1224050"/>
            <a:chExt cx="3337300" cy="393600"/>
          </a:xfrm>
        </p:grpSpPr>
        <p:sp>
          <p:nvSpPr>
            <p:cNvPr id="324" name="Google Shape;324;p65"/>
            <p:cNvSpPr txBox="1"/>
            <p:nvPr/>
          </p:nvSpPr>
          <p:spPr>
            <a:xfrm>
              <a:off x="5188649" y="1275062"/>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Real Estate</a:t>
              </a:r>
              <a:endParaRPr b="0" i="0" sz="1900" u="none" cap="none" strike="noStrike">
                <a:solidFill>
                  <a:schemeClr val="lt2"/>
                </a:solidFill>
                <a:latin typeface="Poppins"/>
                <a:ea typeface="Poppins"/>
                <a:cs typeface="Poppins"/>
                <a:sym typeface="Poppins"/>
              </a:endParaRPr>
            </a:p>
          </p:txBody>
        </p:sp>
        <p:pic>
          <p:nvPicPr>
            <p:cNvPr id="325" name="Google Shape;325;p65"/>
            <p:cNvPicPr preferRelativeResize="0"/>
            <p:nvPr/>
          </p:nvPicPr>
          <p:blipFill rotWithShape="1">
            <a:blip r:embed="rId10">
              <a:alphaModFix/>
            </a:blip>
            <a:srcRect b="0" l="0" r="0" t="0"/>
            <a:stretch/>
          </p:blipFill>
          <p:spPr>
            <a:xfrm>
              <a:off x="4797349" y="1224050"/>
              <a:ext cx="393600" cy="393600"/>
            </a:xfrm>
            <a:prstGeom prst="rect">
              <a:avLst/>
            </a:prstGeom>
            <a:noFill/>
            <a:ln>
              <a:noFill/>
            </a:ln>
          </p:spPr>
        </p:pic>
      </p:grpSp>
      <p:grpSp>
        <p:nvGrpSpPr>
          <p:cNvPr id="326" name="Google Shape;326;p65"/>
          <p:cNvGrpSpPr/>
          <p:nvPr/>
        </p:nvGrpSpPr>
        <p:grpSpPr>
          <a:xfrm>
            <a:off x="4797349" y="1700253"/>
            <a:ext cx="3337300" cy="393600"/>
            <a:chOff x="4797349" y="1700253"/>
            <a:chExt cx="3337300" cy="393600"/>
          </a:xfrm>
        </p:grpSpPr>
        <p:sp>
          <p:nvSpPr>
            <p:cNvPr id="327" name="Google Shape;327;p65"/>
            <p:cNvSpPr txBox="1"/>
            <p:nvPr/>
          </p:nvSpPr>
          <p:spPr>
            <a:xfrm>
              <a:off x="5188649" y="1751265"/>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Insurance</a:t>
              </a:r>
              <a:endParaRPr b="0" i="0" sz="1900" u="none" cap="none" strike="noStrike">
                <a:solidFill>
                  <a:schemeClr val="lt2"/>
                </a:solidFill>
                <a:latin typeface="Poppins"/>
                <a:ea typeface="Poppins"/>
                <a:cs typeface="Poppins"/>
                <a:sym typeface="Poppins"/>
              </a:endParaRPr>
            </a:p>
          </p:txBody>
        </p:sp>
        <p:pic>
          <p:nvPicPr>
            <p:cNvPr id="328" name="Google Shape;328;p65"/>
            <p:cNvPicPr preferRelativeResize="0"/>
            <p:nvPr/>
          </p:nvPicPr>
          <p:blipFill rotWithShape="1">
            <a:blip r:embed="rId11">
              <a:alphaModFix/>
            </a:blip>
            <a:srcRect b="0" l="0" r="0" t="0"/>
            <a:stretch/>
          </p:blipFill>
          <p:spPr>
            <a:xfrm>
              <a:off x="4797349" y="1700253"/>
              <a:ext cx="393600" cy="393600"/>
            </a:xfrm>
            <a:prstGeom prst="rect">
              <a:avLst/>
            </a:prstGeom>
            <a:noFill/>
            <a:ln>
              <a:noFill/>
            </a:ln>
          </p:spPr>
        </p:pic>
      </p:grpSp>
      <p:grpSp>
        <p:nvGrpSpPr>
          <p:cNvPr id="329" name="Google Shape;329;p65"/>
          <p:cNvGrpSpPr/>
          <p:nvPr/>
        </p:nvGrpSpPr>
        <p:grpSpPr>
          <a:xfrm>
            <a:off x="4797349" y="2178489"/>
            <a:ext cx="3337300" cy="393600"/>
            <a:chOff x="4797349" y="2178489"/>
            <a:chExt cx="3337300" cy="393600"/>
          </a:xfrm>
        </p:grpSpPr>
        <p:sp>
          <p:nvSpPr>
            <p:cNvPr id="330" name="Google Shape;330;p65"/>
            <p:cNvSpPr txBox="1"/>
            <p:nvPr/>
          </p:nvSpPr>
          <p:spPr>
            <a:xfrm>
              <a:off x="5188649" y="2229501"/>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Savings</a:t>
              </a:r>
              <a:endParaRPr b="0" i="0" sz="1900" u="none" cap="none" strike="noStrike">
                <a:solidFill>
                  <a:schemeClr val="lt2"/>
                </a:solidFill>
                <a:latin typeface="Poppins"/>
                <a:ea typeface="Poppins"/>
                <a:cs typeface="Poppins"/>
                <a:sym typeface="Poppins"/>
              </a:endParaRPr>
            </a:p>
          </p:txBody>
        </p:sp>
        <p:pic>
          <p:nvPicPr>
            <p:cNvPr id="331" name="Google Shape;331;p65"/>
            <p:cNvPicPr preferRelativeResize="0"/>
            <p:nvPr/>
          </p:nvPicPr>
          <p:blipFill rotWithShape="1">
            <a:blip r:embed="rId12">
              <a:alphaModFix/>
            </a:blip>
            <a:srcRect b="0" l="0" r="0" t="0"/>
            <a:stretch/>
          </p:blipFill>
          <p:spPr>
            <a:xfrm>
              <a:off x="4797349" y="2178489"/>
              <a:ext cx="393600" cy="393600"/>
            </a:xfrm>
            <a:prstGeom prst="rect">
              <a:avLst/>
            </a:prstGeom>
            <a:noFill/>
            <a:ln>
              <a:noFill/>
            </a:ln>
          </p:spPr>
        </p:pic>
      </p:grpSp>
      <p:grpSp>
        <p:nvGrpSpPr>
          <p:cNvPr id="332" name="Google Shape;332;p65"/>
          <p:cNvGrpSpPr/>
          <p:nvPr/>
        </p:nvGrpSpPr>
        <p:grpSpPr>
          <a:xfrm>
            <a:off x="4797349" y="2656725"/>
            <a:ext cx="3337300" cy="393600"/>
            <a:chOff x="4797349" y="2656725"/>
            <a:chExt cx="3337300" cy="393600"/>
          </a:xfrm>
        </p:grpSpPr>
        <p:sp>
          <p:nvSpPr>
            <p:cNvPr id="333" name="Google Shape;333;p65"/>
            <p:cNvSpPr txBox="1"/>
            <p:nvPr/>
          </p:nvSpPr>
          <p:spPr>
            <a:xfrm>
              <a:off x="5188649" y="2707737"/>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Debt</a:t>
              </a:r>
              <a:endParaRPr b="0" i="0" sz="1900" u="none" cap="none" strike="noStrike">
                <a:solidFill>
                  <a:schemeClr val="lt2"/>
                </a:solidFill>
                <a:latin typeface="Poppins"/>
                <a:ea typeface="Poppins"/>
                <a:cs typeface="Poppins"/>
                <a:sym typeface="Poppins"/>
              </a:endParaRPr>
            </a:p>
          </p:txBody>
        </p:sp>
        <p:pic>
          <p:nvPicPr>
            <p:cNvPr id="334" name="Google Shape;334;p65"/>
            <p:cNvPicPr preferRelativeResize="0"/>
            <p:nvPr/>
          </p:nvPicPr>
          <p:blipFill rotWithShape="1">
            <a:blip r:embed="rId13">
              <a:alphaModFix/>
            </a:blip>
            <a:srcRect b="0" l="0" r="0" t="0"/>
            <a:stretch/>
          </p:blipFill>
          <p:spPr>
            <a:xfrm>
              <a:off x="4797349" y="2656725"/>
              <a:ext cx="393600" cy="393600"/>
            </a:xfrm>
            <a:prstGeom prst="rect">
              <a:avLst/>
            </a:prstGeom>
            <a:noFill/>
            <a:ln>
              <a:noFill/>
            </a:ln>
          </p:spPr>
        </p:pic>
      </p:grpSp>
      <p:grpSp>
        <p:nvGrpSpPr>
          <p:cNvPr id="335" name="Google Shape;335;p65"/>
          <p:cNvGrpSpPr/>
          <p:nvPr/>
        </p:nvGrpSpPr>
        <p:grpSpPr>
          <a:xfrm>
            <a:off x="4797349" y="3134961"/>
            <a:ext cx="3337300" cy="393600"/>
            <a:chOff x="4797349" y="3134961"/>
            <a:chExt cx="3337300" cy="393600"/>
          </a:xfrm>
        </p:grpSpPr>
        <p:sp>
          <p:nvSpPr>
            <p:cNvPr id="336" name="Google Shape;336;p65"/>
            <p:cNvSpPr txBox="1"/>
            <p:nvPr/>
          </p:nvSpPr>
          <p:spPr>
            <a:xfrm>
              <a:off x="5188649" y="3185973"/>
              <a:ext cx="2946000" cy="29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Investments</a:t>
              </a:r>
              <a:endParaRPr b="0" i="0" sz="1900" u="none" cap="none" strike="noStrike">
                <a:solidFill>
                  <a:schemeClr val="lt2"/>
                </a:solidFill>
                <a:latin typeface="Poppins"/>
                <a:ea typeface="Poppins"/>
                <a:cs typeface="Poppins"/>
                <a:sym typeface="Poppins"/>
              </a:endParaRPr>
            </a:p>
          </p:txBody>
        </p:sp>
        <p:pic>
          <p:nvPicPr>
            <p:cNvPr id="337" name="Google Shape;337;p65"/>
            <p:cNvPicPr preferRelativeResize="0"/>
            <p:nvPr/>
          </p:nvPicPr>
          <p:blipFill rotWithShape="1">
            <a:blip r:embed="rId14">
              <a:alphaModFix/>
            </a:blip>
            <a:srcRect b="0" l="0" r="0" t="0"/>
            <a:stretch/>
          </p:blipFill>
          <p:spPr>
            <a:xfrm>
              <a:off x="4797349" y="3134961"/>
              <a:ext cx="393600" cy="393600"/>
            </a:xfrm>
            <a:prstGeom prst="rect">
              <a:avLst/>
            </a:prstGeom>
            <a:noFill/>
            <a:ln>
              <a:noFill/>
            </a:ln>
          </p:spPr>
        </p:pic>
      </p:grpSp>
      <p:grpSp>
        <p:nvGrpSpPr>
          <p:cNvPr id="338" name="Google Shape;338;p65"/>
          <p:cNvGrpSpPr/>
          <p:nvPr/>
        </p:nvGrpSpPr>
        <p:grpSpPr>
          <a:xfrm>
            <a:off x="4797349" y="3613197"/>
            <a:ext cx="3337300" cy="393600"/>
            <a:chOff x="4797349" y="3613197"/>
            <a:chExt cx="3337300" cy="393600"/>
          </a:xfrm>
        </p:grpSpPr>
        <p:sp>
          <p:nvSpPr>
            <p:cNvPr id="339" name="Google Shape;339;p65"/>
            <p:cNvSpPr txBox="1"/>
            <p:nvPr/>
          </p:nvSpPr>
          <p:spPr>
            <a:xfrm>
              <a:off x="5188649" y="3664210"/>
              <a:ext cx="2946000" cy="2916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2"/>
                  </a:solidFill>
                  <a:latin typeface="Poppins"/>
                  <a:ea typeface="Poppins"/>
                  <a:cs typeface="Poppins"/>
                  <a:sym typeface="Poppins"/>
                </a:rPr>
                <a:t>Financial Independence</a:t>
              </a:r>
              <a:endParaRPr b="0" i="0" sz="1900" u="none" cap="none" strike="noStrike">
                <a:solidFill>
                  <a:schemeClr val="lt2"/>
                </a:solidFill>
                <a:latin typeface="Poppins"/>
                <a:ea typeface="Poppins"/>
                <a:cs typeface="Poppins"/>
                <a:sym typeface="Poppins"/>
              </a:endParaRPr>
            </a:p>
          </p:txBody>
        </p:sp>
        <p:pic>
          <p:nvPicPr>
            <p:cNvPr id="340" name="Google Shape;340;p65"/>
            <p:cNvPicPr preferRelativeResize="0"/>
            <p:nvPr/>
          </p:nvPicPr>
          <p:blipFill rotWithShape="1">
            <a:blip r:embed="rId15">
              <a:alphaModFix/>
            </a:blip>
            <a:srcRect b="0" l="0" r="0" t="0"/>
            <a:stretch/>
          </p:blipFill>
          <p:spPr>
            <a:xfrm>
              <a:off x="4797349" y="3613197"/>
              <a:ext cx="393600" cy="393600"/>
            </a:xfrm>
            <a:prstGeom prst="rect">
              <a:avLst/>
            </a:prstGeom>
            <a:noFill/>
            <a:ln>
              <a:noFill/>
            </a:ln>
          </p:spPr>
        </p:pic>
      </p:grpSp>
      <p:pic>
        <p:nvPicPr>
          <p:cNvPr id="341" name="Google Shape;341;p65"/>
          <p:cNvPicPr preferRelativeResize="0"/>
          <p:nvPr/>
        </p:nvPicPr>
        <p:blipFill>
          <a:blip r:embed="rId16">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2" name="Shape 342"/>
        <p:cNvGrpSpPr/>
        <p:nvPr/>
      </p:nvGrpSpPr>
      <p:grpSpPr>
        <a:xfrm>
          <a:off x="0" y="0"/>
          <a:ext cx="0" cy="0"/>
          <a:chOff x="0" y="0"/>
          <a:chExt cx="0" cy="0"/>
        </a:xfrm>
      </p:grpSpPr>
      <p:pic>
        <p:nvPicPr>
          <p:cNvPr id="343" name="Google Shape;343;p66"/>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344" name="Google Shape;344;p66"/>
          <p:cNvSpPr txBox="1"/>
          <p:nvPr>
            <p:ph type="title"/>
          </p:nvPr>
        </p:nvSpPr>
        <p:spPr>
          <a:xfrm>
            <a:off x="457200" y="365644"/>
            <a:ext cx="7772400" cy="5727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45" name="Google Shape;345;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346" name="Google Shape;346;p66"/>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Default">
  <p:cSld name="MAIN_POINT">
    <p:bg>
      <p:bgPr>
        <a:solidFill>
          <a:schemeClr val="accent1"/>
        </a:solidFill>
      </p:bgPr>
    </p:bg>
    <p:spTree>
      <p:nvGrpSpPr>
        <p:cNvPr id="347" name="Shape 347"/>
        <p:cNvGrpSpPr/>
        <p:nvPr/>
      </p:nvGrpSpPr>
      <p:grpSpPr>
        <a:xfrm>
          <a:off x="0" y="0"/>
          <a:ext cx="0" cy="0"/>
          <a:chOff x="0" y="0"/>
          <a:chExt cx="0" cy="0"/>
        </a:xfrm>
      </p:grpSpPr>
      <p:sp>
        <p:nvSpPr>
          <p:cNvPr id="348" name="Google Shape;348;p67"/>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49" name="Google Shape;349;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Alternate">
  <p:cSld name="MAIN_POINT_2">
    <p:bg>
      <p:bgPr>
        <a:solidFill>
          <a:schemeClr val="dk1"/>
        </a:solidFill>
      </p:bgPr>
    </p:bg>
    <p:spTree>
      <p:nvGrpSpPr>
        <p:cNvPr id="350" name="Shape 350"/>
        <p:cNvGrpSpPr/>
        <p:nvPr/>
      </p:nvGrpSpPr>
      <p:grpSpPr>
        <a:xfrm>
          <a:off x="0" y="0"/>
          <a:ext cx="0" cy="0"/>
          <a:chOff x="0" y="0"/>
          <a:chExt cx="0" cy="0"/>
        </a:xfrm>
      </p:grpSpPr>
      <p:pic>
        <p:nvPicPr>
          <p:cNvPr id="351" name="Google Shape;351;p68"/>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352" name="Google Shape;352;p68"/>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SzPts val="4000"/>
              <a:buFont typeface="Poppins Medium"/>
              <a:buNone/>
              <a:defRPr b="0" sz="4000">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53" name="Google Shape;35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354" name="Google Shape;354;p68"/>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Retirement Accounts">
  <p:cSld name="MAIN_POINT_1">
    <p:bg>
      <p:bgPr>
        <a:solidFill>
          <a:schemeClr val="accent2"/>
        </a:solidFill>
      </p:bgPr>
    </p:bg>
    <p:spTree>
      <p:nvGrpSpPr>
        <p:cNvPr id="355" name="Shape 355"/>
        <p:cNvGrpSpPr/>
        <p:nvPr/>
      </p:nvGrpSpPr>
      <p:grpSpPr>
        <a:xfrm>
          <a:off x="0" y="0"/>
          <a:ext cx="0" cy="0"/>
          <a:chOff x="0" y="0"/>
          <a:chExt cx="0" cy="0"/>
        </a:xfrm>
      </p:grpSpPr>
      <p:sp>
        <p:nvSpPr>
          <p:cNvPr id="356" name="Google Shape;356;p69"/>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57" name="Google Shape;35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Spending">
  <p:cSld name="MAIN_POINT_1_1">
    <p:bg>
      <p:bgPr>
        <a:solidFill>
          <a:schemeClr val="accent3"/>
        </a:solidFill>
      </p:bgPr>
    </p:bg>
    <p:spTree>
      <p:nvGrpSpPr>
        <p:cNvPr id="358" name="Shape 358"/>
        <p:cNvGrpSpPr/>
        <p:nvPr/>
      </p:nvGrpSpPr>
      <p:grpSpPr>
        <a:xfrm>
          <a:off x="0" y="0"/>
          <a:ext cx="0" cy="0"/>
          <a:chOff x="0" y="0"/>
          <a:chExt cx="0" cy="0"/>
        </a:xfrm>
      </p:grpSpPr>
      <p:sp>
        <p:nvSpPr>
          <p:cNvPr id="359" name="Google Shape;359;p70"/>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60" name="Google Shape;360;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usiness">
  <p:cSld name="MAIN_POINT_1_1_1">
    <p:bg>
      <p:bgPr>
        <a:solidFill>
          <a:schemeClr val="accent4"/>
        </a:solidFill>
      </p:bgPr>
    </p:bg>
    <p:spTree>
      <p:nvGrpSpPr>
        <p:cNvPr id="361" name="Shape 361"/>
        <p:cNvGrpSpPr/>
        <p:nvPr/>
      </p:nvGrpSpPr>
      <p:grpSpPr>
        <a:xfrm>
          <a:off x="0" y="0"/>
          <a:ext cx="0" cy="0"/>
          <a:chOff x="0" y="0"/>
          <a:chExt cx="0" cy="0"/>
        </a:xfrm>
      </p:grpSpPr>
      <p:sp>
        <p:nvSpPr>
          <p:cNvPr id="362" name="Google Shape;362;p71"/>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63" name="Google Shape;363;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Liquidity">
  <p:cSld name="SECTION_HEADER_1_1_1_1">
    <p:bg>
      <p:bgPr>
        <a:solidFill>
          <a:schemeClr val="accent5"/>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8"/>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Liquidity">
  <p:cSld name="MAIN_POINT_1_1_1_1">
    <p:bg>
      <p:bgPr>
        <a:solidFill>
          <a:schemeClr val="accent5"/>
        </a:solidFill>
      </p:bgPr>
    </p:bg>
    <p:spTree>
      <p:nvGrpSpPr>
        <p:cNvPr id="364" name="Shape 364"/>
        <p:cNvGrpSpPr/>
        <p:nvPr/>
      </p:nvGrpSpPr>
      <p:grpSpPr>
        <a:xfrm>
          <a:off x="0" y="0"/>
          <a:ext cx="0" cy="0"/>
          <a:chOff x="0" y="0"/>
          <a:chExt cx="0" cy="0"/>
        </a:xfrm>
      </p:grpSpPr>
      <p:sp>
        <p:nvSpPr>
          <p:cNvPr id="365" name="Google Shape;365;p72"/>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66" name="Google Shape;366;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Financial Independence">
  <p:cSld name="MAIN_POINT_1_1_1_1_1">
    <p:bg>
      <p:bgPr>
        <a:solidFill>
          <a:schemeClr val="accent6"/>
        </a:solidFill>
      </p:bgPr>
    </p:bg>
    <p:spTree>
      <p:nvGrpSpPr>
        <p:cNvPr id="367" name="Shape 367"/>
        <p:cNvGrpSpPr/>
        <p:nvPr/>
      </p:nvGrpSpPr>
      <p:grpSpPr>
        <a:xfrm>
          <a:off x="0" y="0"/>
          <a:ext cx="0" cy="0"/>
          <a:chOff x="0" y="0"/>
          <a:chExt cx="0" cy="0"/>
        </a:xfrm>
      </p:grpSpPr>
      <p:sp>
        <p:nvSpPr>
          <p:cNvPr id="368" name="Google Shape;368;p73"/>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69" name="Google Shape;369;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Insurance">
  <p:cSld name="MAIN_POINT_1_1_1_1_1_1">
    <p:bg>
      <p:bgPr>
        <a:solidFill>
          <a:srgbClr val="169FFF"/>
        </a:solidFill>
      </p:bgPr>
    </p:bg>
    <p:spTree>
      <p:nvGrpSpPr>
        <p:cNvPr id="370" name="Shape 370"/>
        <p:cNvGrpSpPr/>
        <p:nvPr/>
      </p:nvGrpSpPr>
      <p:grpSpPr>
        <a:xfrm>
          <a:off x="0" y="0"/>
          <a:ext cx="0" cy="0"/>
          <a:chOff x="0" y="0"/>
          <a:chExt cx="0" cy="0"/>
        </a:xfrm>
      </p:grpSpPr>
      <p:sp>
        <p:nvSpPr>
          <p:cNvPr id="371" name="Google Shape;371;p74"/>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72" name="Google Shape;372;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Real Estate">
  <p:cSld name="MAIN_POINT_1_1_1_1_1_1_1">
    <p:bg>
      <p:bgPr>
        <a:solidFill>
          <a:srgbClr val="284ECD"/>
        </a:solidFill>
      </p:bgPr>
    </p:bg>
    <p:spTree>
      <p:nvGrpSpPr>
        <p:cNvPr id="373" name="Shape 373"/>
        <p:cNvGrpSpPr/>
        <p:nvPr/>
      </p:nvGrpSpPr>
      <p:grpSpPr>
        <a:xfrm>
          <a:off x="0" y="0"/>
          <a:ext cx="0" cy="0"/>
          <a:chOff x="0" y="0"/>
          <a:chExt cx="0" cy="0"/>
        </a:xfrm>
      </p:grpSpPr>
      <p:sp>
        <p:nvSpPr>
          <p:cNvPr id="374" name="Google Shape;374;p75"/>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75" name="Google Shape;375;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Estate">
  <p:cSld name="MAIN_POINT_1_1_1_1_1_1_1_1">
    <p:bg>
      <p:bgPr>
        <a:solidFill>
          <a:srgbClr val="5A40DF"/>
        </a:solidFill>
      </p:bgPr>
    </p:bg>
    <p:spTree>
      <p:nvGrpSpPr>
        <p:cNvPr id="376" name="Shape 376"/>
        <p:cNvGrpSpPr/>
        <p:nvPr/>
      </p:nvGrpSpPr>
      <p:grpSpPr>
        <a:xfrm>
          <a:off x="0" y="0"/>
          <a:ext cx="0" cy="0"/>
          <a:chOff x="0" y="0"/>
          <a:chExt cx="0" cy="0"/>
        </a:xfrm>
      </p:grpSpPr>
      <p:sp>
        <p:nvSpPr>
          <p:cNvPr id="377" name="Google Shape;377;p76"/>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78" name="Google Shape;378;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Savings">
  <p:cSld name="MAIN_POINT_1_1_1_1_1_1_1_1_1">
    <p:bg>
      <p:bgPr>
        <a:solidFill>
          <a:srgbClr val="31948F"/>
        </a:solidFill>
      </p:bgPr>
    </p:bg>
    <p:spTree>
      <p:nvGrpSpPr>
        <p:cNvPr id="379" name="Shape 379"/>
        <p:cNvGrpSpPr/>
        <p:nvPr/>
      </p:nvGrpSpPr>
      <p:grpSpPr>
        <a:xfrm>
          <a:off x="0" y="0"/>
          <a:ext cx="0" cy="0"/>
          <a:chOff x="0" y="0"/>
          <a:chExt cx="0" cy="0"/>
        </a:xfrm>
      </p:grpSpPr>
      <p:sp>
        <p:nvSpPr>
          <p:cNvPr id="380" name="Google Shape;380;p77"/>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81" name="Google Shape;381;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Debt">
  <p:cSld name="MAIN_POINT_1_1_1_1_1_1_1_1_1_1">
    <p:bg>
      <p:bgPr>
        <a:solidFill>
          <a:srgbClr val="016E42"/>
        </a:solidFill>
      </p:bgPr>
    </p:bg>
    <p:spTree>
      <p:nvGrpSpPr>
        <p:cNvPr id="382" name="Shape 382"/>
        <p:cNvGrpSpPr/>
        <p:nvPr/>
      </p:nvGrpSpPr>
      <p:grpSpPr>
        <a:xfrm>
          <a:off x="0" y="0"/>
          <a:ext cx="0" cy="0"/>
          <a:chOff x="0" y="0"/>
          <a:chExt cx="0" cy="0"/>
        </a:xfrm>
      </p:grpSpPr>
      <p:sp>
        <p:nvSpPr>
          <p:cNvPr id="383" name="Google Shape;383;p78"/>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84" name="Google Shape;384;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Investments">
  <p:cSld name="MAIN_POINT_1_1_1_1_1_1_1_1_1_1_1">
    <p:bg>
      <p:bgPr>
        <a:solidFill>
          <a:srgbClr val="16A104"/>
        </a:solidFill>
      </p:bgPr>
    </p:bg>
    <p:spTree>
      <p:nvGrpSpPr>
        <p:cNvPr id="385" name="Shape 385"/>
        <p:cNvGrpSpPr/>
        <p:nvPr/>
      </p:nvGrpSpPr>
      <p:grpSpPr>
        <a:xfrm>
          <a:off x="0" y="0"/>
          <a:ext cx="0" cy="0"/>
          <a:chOff x="0" y="0"/>
          <a:chExt cx="0" cy="0"/>
        </a:xfrm>
      </p:grpSpPr>
      <p:sp>
        <p:nvSpPr>
          <p:cNvPr id="386" name="Google Shape;386;p79"/>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87" name="Google Shape;387;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Taxes">
  <p:cSld name="MAIN_POINT_1_1_1_1_1_1_1_1_1_1_1_1">
    <p:bg>
      <p:bgPr>
        <a:solidFill>
          <a:srgbClr val="FFBE00"/>
        </a:solidFill>
      </p:bgPr>
    </p:bg>
    <p:spTree>
      <p:nvGrpSpPr>
        <p:cNvPr id="388" name="Shape 388"/>
        <p:cNvGrpSpPr/>
        <p:nvPr/>
      </p:nvGrpSpPr>
      <p:grpSpPr>
        <a:xfrm>
          <a:off x="0" y="0"/>
          <a:ext cx="0" cy="0"/>
          <a:chOff x="0" y="0"/>
          <a:chExt cx="0" cy="0"/>
        </a:xfrm>
      </p:grpSpPr>
      <p:sp>
        <p:nvSpPr>
          <p:cNvPr id="389" name="Google Shape;389;p80"/>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90" name="Google Shape;390;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Income">
  <p:cSld name="MAIN_POINT_1_1_1_1_1_1_1_1_1_1_1_1_1">
    <p:bg>
      <p:bgPr>
        <a:solidFill>
          <a:srgbClr val="FF4F03"/>
        </a:solidFill>
      </p:bgPr>
    </p:bg>
    <p:spTree>
      <p:nvGrpSpPr>
        <p:cNvPr id="391" name="Shape 391"/>
        <p:cNvGrpSpPr/>
        <p:nvPr/>
      </p:nvGrpSpPr>
      <p:grpSpPr>
        <a:xfrm>
          <a:off x="0" y="0"/>
          <a:ext cx="0" cy="0"/>
          <a:chOff x="0" y="0"/>
          <a:chExt cx="0" cy="0"/>
        </a:xfrm>
      </p:grpSpPr>
      <p:sp>
        <p:nvSpPr>
          <p:cNvPr id="392" name="Google Shape;392;p81"/>
          <p:cNvSpPr txBox="1"/>
          <p:nvPr>
            <p:ph type="title"/>
          </p:nvPr>
        </p:nvSpPr>
        <p:spPr>
          <a:xfrm>
            <a:off x="807274" y="1090075"/>
            <a:ext cx="7417500" cy="3103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Clr>
                <a:schemeClr val="dk1"/>
              </a:buClr>
              <a:buSzPts val="4000"/>
              <a:buFont typeface="Poppins Medium"/>
              <a:buNone/>
              <a:defRPr b="0" sz="4000">
                <a:solidFill>
                  <a:schemeClr val="dk1"/>
                </a:solidFill>
                <a:latin typeface="Poppins Medium"/>
                <a:ea typeface="Poppins Medium"/>
                <a:cs typeface="Poppins Medium"/>
                <a:sym typeface="Poppins Medium"/>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393" name="Google Shape;393;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Insurance">
  <p:cSld name="SECTION_HEADER_1_1_1_1_1">
    <p:bg>
      <p:bgPr>
        <a:solidFill>
          <a:srgbClr val="169FFF"/>
        </a:solidFill>
      </p:bgPr>
    </p:bg>
    <p:spTree>
      <p:nvGrpSpPr>
        <p:cNvPr id="38" name="Shape 38"/>
        <p:cNvGrpSpPr/>
        <p:nvPr/>
      </p:nvGrpSpPr>
      <p:grpSpPr>
        <a:xfrm>
          <a:off x="0" y="0"/>
          <a:ext cx="0" cy="0"/>
          <a:chOff x="0" y="0"/>
          <a:chExt cx="0" cy="0"/>
        </a:xfrm>
      </p:grpSpPr>
      <p:sp>
        <p:nvSpPr>
          <p:cNvPr id="39" name="Google Shape;39;p9"/>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9"/>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394" name="Shape 394"/>
        <p:cNvGrpSpPr/>
        <p:nvPr/>
      </p:nvGrpSpPr>
      <p:grpSpPr>
        <a:xfrm>
          <a:off x="0" y="0"/>
          <a:ext cx="0" cy="0"/>
          <a:chOff x="0" y="0"/>
          <a:chExt cx="0" cy="0"/>
        </a:xfrm>
      </p:grpSpPr>
      <p:sp>
        <p:nvSpPr>
          <p:cNvPr id="395" name="Google Shape;395;p82"/>
          <p:cNvSpPr/>
          <p:nvPr/>
        </p:nvSpPr>
        <p:spPr>
          <a:xfrm>
            <a:off x="0" y="-11800"/>
            <a:ext cx="3996600" cy="515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82"/>
          <p:cNvSpPr txBox="1"/>
          <p:nvPr>
            <p:ph type="title"/>
          </p:nvPr>
        </p:nvSpPr>
        <p:spPr>
          <a:xfrm>
            <a:off x="457200" y="382825"/>
            <a:ext cx="3135000" cy="14823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2900"/>
              <a:buNone/>
              <a:defRPr sz="2900"/>
            </a:lvl1pPr>
            <a:lvl2pPr lvl="1" rtl="0" algn="l">
              <a:lnSpc>
                <a:spcPct val="100000"/>
              </a:lnSpc>
              <a:spcBef>
                <a:spcPts val="0"/>
              </a:spcBef>
              <a:spcAft>
                <a:spcPts val="0"/>
              </a:spcAft>
              <a:buSzPts val="2900"/>
              <a:buNone/>
              <a:defRPr sz="2900"/>
            </a:lvl2pPr>
            <a:lvl3pPr lvl="2" rtl="0" algn="l">
              <a:lnSpc>
                <a:spcPct val="100000"/>
              </a:lnSpc>
              <a:spcBef>
                <a:spcPts val="0"/>
              </a:spcBef>
              <a:spcAft>
                <a:spcPts val="0"/>
              </a:spcAft>
              <a:buSzPts val="2900"/>
              <a:buNone/>
              <a:defRPr sz="2900"/>
            </a:lvl3pPr>
            <a:lvl4pPr lvl="3" rtl="0" algn="l">
              <a:lnSpc>
                <a:spcPct val="100000"/>
              </a:lnSpc>
              <a:spcBef>
                <a:spcPts val="0"/>
              </a:spcBef>
              <a:spcAft>
                <a:spcPts val="0"/>
              </a:spcAft>
              <a:buSzPts val="2900"/>
              <a:buNone/>
              <a:defRPr sz="2900"/>
            </a:lvl4pPr>
            <a:lvl5pPr lvl="4" rtl="0" algn="l">
              <a:lnSpc>
                <a:spcPct val="100000"/>
              </a:lnSpc>
              <a:spcBef>
                <a:spcPts val="0"/>
              </a:spcBef>
              <a:spcAft>
                <a:spcPts val="0"/>
              </a:spcAft>
              <a:buSzPts val="2900"/>
              <a:buNone/>
              <a:defRPr sz="2900"/>
            </a:lvl5pPr>
            <a:lvl6pPr lvl="5" rtl="0" algn="l">
              <a:lnSpc>
                <a:spcPct val="100000"/>
              </a:lnSpc>
              <a:spcBef>
                <a:spcPts val="0"/>
              </a:spcBef>
              <a:spcAft>
                <a:spcPts val="0"/>
              </a:spcAft>
              <a:buSzPts val="2900"/>
              <a:buNone/>
              <a:defRPr sz="2900"/>
            </a:lvl6pPr>
            <a:lvl7pPr lvl="6" rtl="0" algn="l">
              <a:lnSpc>
                <a:spcPct val="100000"/>
              </a:lnSpc>
              <a:spcBef>
                <a:spcPts val="0"/>
              </a:spcBef>
              <a:spcAft>
                <a:spcPts val="0"/>
              </a:spcAft>
              <a:buSzPts val="2900"/>
              <a:buNone/>
              <a:defRPr sz="2900"/>
            </a:lvl7pPr>
            <a:lvl8pPr lvl="7" rtl="0" algn="l">
              <a:lnSpc>
                <a:spcPct val="100000"/>
              </a:lnSpc>
              <a:spcBef>
                <a:spcPts val="0"/>
              </a:spcBef>
              <a:spcAft>
                <a:spcPts val="0"/>
              </a:spcAft>
              <a:buSzPts val="2900"/>
              <a:buNone/>
              <a:defRPr sz="2900"/>
            </a:lvl8pPr>
            <a:lvl9pPr lvl="8" rtl="0" algn="l">
              <a:lnSpc>
                <a:spcPct val="100000"/>
              </a:lnSpc>
              <a:spcBef>
                <a:spcPts val="0"/>
              </a:spcBef>
              <a:spcAft>
                <a:spcPts val="0"/>
              </a:spcAft>
              <a:buSzPts val="2900"/>
              <a:buNone/>
              <a:defRPr sz="2900"/>
            </a:lvl9pPr>
          </a:lstStyle>
          <a:p/>
        </p:txBody>
      </p:sp>
      <p:sp>
        <p:nvSpPr>
          <p:cNvPr id="397" name="Google Shape;397;p82"/>
          <p:cNvSpPr txBox="1"/>
          <p:nvPr>
            <p:ph idx="1" type="subTitle"/>
          </p:nvPr>
        </p:nvSpPr>
        <p:spPr>
          <a:xfrm>
            <a:off x="457200" y="2017525"/>
            <a:ext cx="3135000" cy="24774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1900"/>
              <a:buNone/>
              <a:defRPr/>
            </a:lvl1pPr>
            <a:lvl2pPr lvl="1" rtl="0" algn="ctr">
              <a:lnSpc>
                <a:spcPct val="100000"/>
              </a:lnSpc>
              <a:spcBef>
                <a:spcPts val="0"/>
              </a:spcBef>
              <a:spcAft>
                <a:spcPts val="0"/>
              </a:spcAft>
              <a:buSzPts val="1900"/>
              <a:buNone/>
              <a:defRPr sz="1900"/>
            </a:lvl2pPr>
            <a:lvl3pPr lvl="2" rtl="0" algn="ctr">
              <a:lnSpc>
                <a:spcPct val="100000"/>
              </a:lnSpc>
              <a:spcBef>
                <a:spcPts val="0"/>
              </a:spcBef>
              <a:spcAft>
                <a:spcPts val="0"/>
              </a:spcAft>
              <a:buSzPts val="1900"/>
              <a:buNone/>
              <a:defRPr sz="1900"/>
            </a:lvl3pPr>
            <a:lvl4pPr lvl="3" rtl="0" algn="ctr">
              <a:lnSpc>
                <a:spcPct val="100000"/>
              </a:lnSpc>
              <a:spcBef>
                <a:spcPts val="0"/>
              </a:spcBef>
              <a:spcAft>
                <a:spcPts val="0"/>
              </a:spcAft>
              <a:buSzPts val="1900"/>
              <a:buNone/>
              <a:defRPr sz="1900"/>
            </a:lvl4pPr>
            <a:lvl5pPr lvl="4" rtl="0" algn="ctr">
              <a:lnSpc>
                <a:spcPct val="100000"/>
              </a:lnSpc>
              <a:spcBef>
                <a:spcPts val="0"/>
              </a:spcBef>
              <a:spcAft>
                <a:spcPts val="0"/>
              </a:spcAft>
              <a:buSzPts val="1900"/>
              <a:buNone/>
              <a:defRPr sz="1900"/>
            </a:lvl5pPr>
            <a:lvl6pPr lvl="5" rtl="0" algn="ctr">
              <a:lnSpc>
                <a:spcPct val="100000"/>
              </a:lnSpc>
              <a:spcBef>
                <a:spcPts val="0"/>
              </a:spcBef>
              <a:spcAft>
                <a:spcPts val="0"/>
              </a:spcAft>
              <a:buSzPts val="1900"/>
              <a:buNone/>
              <a:defRPr sz="1900"/>
            </a:lvl6pPr>
            <a:lvl7pPr lvl="6" rtl="0" algn="ctr">
              <a:lnSpc>
                <a:spcPct val="100000"/>
              </a:lnSpc>
              <a:spcBef>
                <a:spcPts val="0"/>
              </a:spcBef>
              <a:spcAft>
                <a:spcPts val="0"/>
              </a:spcAft>
              <a:buSzPts val="1900"/>
              <a:buNone/>
              <a:defRPr sz="1900"/>
            </a:lvl7pPr>
            <a:lvl8pPr lvl="7" rtl="0" algn="ctr">
              <a:lnSpc>
                <a:spcPct val="100000"/>
              </a:lnSpc>
              <a:spcBef>
                <a:spcPts val="0"/>
              </a:spcBef>
              <a:spcAft>
                <a:spcPts val="0"/>
              </a:spcAft>
              <a:buSzPts val="1900"/>
              <a:buNone/>
              <a:defRPr sz="1900"/>
            </a:lvl8pPr>
            <a:lvl9pPr lvl="8" rtl="0" algn="ctr">
              <a:lnSpc>
                <a:spcPct val="100000"/>
              </a:lnSpc>
              <a:spcBef>
                <a:spcPts val="0"/>
              </a:spcBef>
              <a:spcAft>
                <a:spcPts val="0"/>
              </a:spcAft>
              <a:buSzPts val="1900"/>
              <a:buNone/>
              <a:defRPr sz="1900"/>
            </a:lvl9pPr>
          </a:lstStyle>
          <a:p/>
        </p:txBody>
      </p:sp>
      <p:sp>
        <p:nvSpPr>
          <p:cNvPr id="398" name="Google Shape;398;p82"/>
          <p:cNvSpPr txBox="1"/>
          <p:nvPr>
            <p:ph idx="2" type="body"/>
          </p:nvPr>
        </p:nvSpPr>
        <p:spPr>
          <a:xfrm>
            <a:off x="4407700" y="640125"/>
            <a:ext cx="4064700" cy="3883200"/>
          </a:xfrm>
          <a:prstGeom prst="rect">
            <a:avLst/>
          </a:prstGeom>
          <a:noFill/>
          <a:ln>
            <a:noFill/>
          </a:ln>
        </p:spPr>
        <p:txBody>
          <a:bodyPr anchorCtr="0" anchor="t" bIns="91425" lIns="0" spcFirstLastPara="1" rIns="91425" wrap="square" tIns="91425">
            <a:noAutofit/>
          </a:bodyPr>
          <a:lstStyle>
            <a:lvl1pPr indent="-361950" lvl="0" marL="457200" rtl="0" algn="l">
              <a:lnSpc>
                <a:spcPct val="115000"/>
              </a:lnSpc>
              <a:spcBef>
                <a:spcPts val="0"/>
              </a:spcBef>
              <a:spcAft>
                <a:spcPts val="0"/>
              </a:spcAft>
              <a:buSzPts val="2100"/>
              <a:buChar char="■"/>
              <a:defRPr>
                <a:solidFill>
                  <a:schemeClr val="dk2"/>
                </a:solidFill>
              </a:defRPr>
            </a:lvl1pPr>
            <a:lvl2pPr indent="-342900" lvl="1" marL="914400" rtl="0" algn="l">
              <a:lnSpc>
                <a:spcPct val="115000"/>
              </a:lnSpc>
              <a:spcBef>
                <a:spcPts val="1600"/>
              </a:spcBef>
              <a:spcAft>
                <a:spcPts val="0"/>
              </a:spcAft>
              <a:buSzPts val="1800"/>
              <a:buChar char="■"/>
              <a:defRPr>
                <a:solidFill>
                  <a:schemeClr val="dk2"/>
                </a:solidFill>
              </a:defRPr>
            </a:lvl2pPr>
            <a:lvl3pPr indent="-330200" lvl="2" marL="1371600" rtl="0" algn="l">
              <a:lnSpc>
                <a:spcPct val="115000"/>
              </a:lnSpc>
              <a:spcBef>
                <a:spcPts val="1600"/>
              </a:spcBef>
              <a:spcAft>
                <a:spcPts val="0"/>
              </a:spcAft>
              <a:buSzPts val="1600"/>
              <a:buChar char="■"/>
              <a:defRPr>
                <a:solidFill>
                  <a:schemeClr val="dk2"/>
                </a:solidFill>
              </a:defRPr>
            </a:lvl3pPr>
            <a:lvl4pPr indent="-330200" lvl="3" marL="1828800" rtl="0" algn="l">
              <a:lnSpc>
                <a:spcPct val="115000"/>
              </a:lnSpc>
              <a:spcBef>
                <a:spcPts val="1600"/>
              </a:spcBef>
              <a:spcAft>
                <a:spcPts val="0"/>
              </a:spcAft>
              <a:buSzPts val="1600"/>
              <a:buChar char="■"/>
              <a:defRPr>
                <a:solidFill>
                  <a:schemeClr val="dk2"/>
                </a:solidFill>
              </a:defRPr>
            </a:lvl4pPr>
            <a:lvl5pPr indent="-317500" lvl="4" marL="2286000" rtl="0" algn="l">
              <a:lnSpc>
                <a:spcPct val="115000"/>
              </a:lnSpc>
              <a:spcBef>
                <a:spcPts val="1600"/>
              </a:spcBef>
              <a:spcAft>
                <a:spcPts val="0"/>
              </a:spcAft>
              <a:buSzPts val="1400"/>
              <a:buChar char="■"/>
              <a:defRPr>
                <a:solidFill>
                  <a:schemeClr val="dk2"/>
                </a:solidFill>
              </a:defRPr>
            </a:lvl5pPr>
            <a:lvl6pPr indent="-317500" lvl="5" marL="2743200" rtl="0" algn="l">
              <a:lnSpc>
                <a:spcPct val="115000"/>
              </a:lnSpc>
              <a:spcBef>
                <a:spcPts val="1600"/>
              </a:spcBef>
              <a:spcAft>
                <a:spcPts val="0"/>
              </a:spcAft>
              <a:buSzPts val="1400"/>
              <a:buChar char="■"/>
              <a:defRPr>
                <a:solidFill>
                  <a:schemeClr val="dk2"/>
                </a:solidFill>
              </a:defRPr>
            </a:lvl6pPr>
            <a:lvl7pPr indent="-304800" lvl="6" marL="3200400" rtl="0" algn="l">
              <a:lnSpc>
                <a:spcPct val="115000"/>
              </a:lnSpc>
              <a:spcBef>
                <a:spcPts val="1600"/>
              </a:spcBef>
              <a:spcAft>
                <a:spcPts val="0"/>
              </a:spcAft>
              <a:buSzPts val="1200"/>
              <a:buChar char="■"/>
              <a:defRPr>
                <a:solidFill>
                  <a:schemeClr val="dk2"/>
                </a:solidFill>
              </a:defRPr>
            </a:lvl7pPr>
            <a:lvl8pPr indent="-304800" lvl="7" marL="3657600" rtl="0" algn="l">
              <a:lnSpc>
                <a:spcPct val="115000"/>
              </a:lnSpc>
              <a:spcBef>
                <a:spcPts val="1600"/>
              </a:spcBef>
              <a:spcAft>
                <a:spcPts val="0"/>
              </a:spcAft>
              <a:buSzPts val="1200"/>
              <a:buChar char="■"/>
              <a:defRPr>
                <a:solidFill>
                  <a:schemeClr val="dk2"/>
                </a:solidFill>
              </a:defRPr>
            </a:lvl8pPr>
            <a:lvl9pPr indent="-304800" lvl="8" marL="4114800" rtl="0" algn="l">
              <a:lnSpc>
                <a:spcPct val="115000"/>
              </a:lnSpc>
              <a:spcBef>
                <a:spcPts val="1600"/>
              </a:spcBef>
              <a:spcAft>
                <a:spcPts val="1600"/>
              </a:spcAft>
              <a:buSzPts val="1200"/>
              <a:buChar char="■"/>
              <a:defRPr>
                <a:solidFill>
                  <a:schemeClr val="dk2"/>
                </a:solidFill>
              </a:defRPr>
            </a:lvl9pPr>
          </a:lstStyle>
          <a:p/>
        </p:txBody>
      </p:sp>
      <p:sp>
        <p:nvSpPr>
          <p:cNvPr id="399" name="Google Shape;399;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SECTION_TITLE_AND_DESCRIPTION_2">
    <p:bg>
      <p:bgPr>
        <a:solidFill>
          <a:schemeClr val="dk1"/>
        </a:solidFill>
      </p:bgPr>
    </p:bg>
    <p:spTree>
      <p:nvGrpSpPr>
        <p:cNvPr id="400" name="Shape 400"/>
        <p:cNvGrpSpPr/>
        <p:nvPr/>
      </p:nvGrpSpPr>
      <p:grpSpPr>
        <a:xfrm>
          <a:off x="0" y="0"/>
          <a:ext cx="0" cy="0"/>
          <a:chOff x="0" y="0"/>
          <a:chExt cx="0" cy="0"/>
        </a:xfrm>
      </p:grpSpPr>
      <p:sp>
        <p:nvSpPr>
          <p:cNvPr id="401" name="Google Shape;401;p83"/>
          <p:cNvSpPr/>
          <p:nvPr/>
        </p:nvSpPr>
        <p:spPr>
          <a:xfrm>
            <a:off x="0" y="-11800"/>
            <a:ext cx="3996600" cy="515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83"/>
          <p:cNvSpPr txBox="1"/>
          <p:nvPr>
            <p:ph type="title"/>
          </p:nvPr>
        </p:nvSpPr>
        <p:spPr>
          <a:xfrm>
            <a:off x="457200" y="382825"/>
            <a:ext cx="3135000" cy="14823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2900"/>
              <a:buNone/>
              <a:defRPr sz="2900"/>
            </a:lvl1pPr>
            <a:lvl2pPr lvl="1" rtl="0" algn="l">
              <a:lnSpc>
                <a:spcPct val="100000"/>
              </a:lnSpc>
              <a:spcBef>
                <a:spcPts val="0"/>
              </a:spcBef>
              <a:spcAft>
                <a:spcPts val="0"/>
              </a:spcAft>
              <a:buSzPts val="2900"/>
              <a:buNone/>
              <a:defRPr sz="2900"/>
            </a:lvl2pPr>
            <a:lvl3pPr lvl="2" rtl="0" algn="l">
              <a:lnSpc>
                <a:spcPct val="100000"/>
              </a:lnSpc>
              <a:spcBef>
                <a:spcPts val="0"/>
              </a:spcBef>
              <a:spcAft>
                <a:spcPts val="0"/>
              </a:spcAft>
              <a:buSzPts val="2900"/>
              <a:buNone/>
              <a:defRPr sz="2900"/>
            </a:lvl3pPr>
            <a:lvl4pPr lvl="3" rtl="0" algn="l">
              <a:lnSpc>
                <a:spcPct val="100000"/>
              </a:lnSpc>
              <a:spcBef>
                <a:spcPts val="0"/>
              </a:spcBef>
              <a:spcAft>
                <a:spcPts val="0"/>
              </a:spcAft>
              <a:buSzPts val="2900"/>
              <a:buNone/>
              <a:defRPr sz="2900"/>
            </a:lvl4pPr>
            <a:lvl5pPr lvl="4" rtl="0" algn="l">
              <a:lnSpc>
                <a:spcPct val="100000"/>
              </a:lnSpc>
              <a:spcBef>
                <a:spcPts val="0"/>
              </a:spcBef>
              <a:spcAft>
                <a:spcPts val="0"/>
              </a:spcAft>
              <a:buSzPts val="2900"/>
              <a:buNone/>
              <a:defRPr sz="2900"/>
            </a:lvl5pPr>
            <a:lvl6pPr lvl="5" rtl="0" algn="l">
              <a:lnSpc>
                <a:spcPct val="100000"/>
              </a:lnSpc>
              <a:spcBef>
                <a:spcPts val="0"/>
              </a:spcBef>
              <a:spcAft>
                <a:spcPts val="0"/>
              </a:spcAft>
              <a:buSzPts val="2900"/>
              <a:buNone/>
              <a:defRPr sz="2900"/>
            </a:lvl6pPr>
            <a:lvl7pPr lvl="6" rtl="0" algn="l">
              <a:lnSpc>
                <a:spcPct val="100000"/>
              </a:lnSpc>
              <a:spcBef>
                <a:spcPts val="0"/>
              </a:spcBef>
              <a:spcAft>
                <a:spcPts val="0"/>
              </a:spcAft>
              <a:buSzPts val="2900"/>
              <a:buNone/>
              <a:defRPr sz="2900"/>
            </a:lvl7pPr>
            <a:lvl8pPr lvl="7" rtl="0" algn="l">
              <a:lnSpc>
                <a:spcPct val="100000"/>
              </a:lnSpc>
              <a:spcBef>
                <a:spcPts val="0"/>
              </a:spcBef>
              <a:spcAft>
                <a:spcPts val="0"/>
              </a:spcAft>
              <a:buSzPts val="2900"/>
              <a:buNone/>
              <a:defRPr sz="2900"/>
            </a:lvl8pPr>
            <a:lvl9pPr lvl="8" rtl="0" algn="l">
              <a:lnSpc>
                <a:spcPct val="100000"/>
              </a:lnSpc>
              <a:spcBef>
                <a:spcPts val="0"/>
              </a:spcBef>
              <a:spcAft>
                <a:spcPts val="0"/>
              </a:spcAft>
              <a:buSzPts val="2900"/>
              <a:buNone/>
              <a:defRPr sz="2900"/>
            </a:lvl9pPr>
          </a:lstStyle>
          <a:p/>
        </p:txBody>
      </p:sp>
      <p:sp>
        <p:nvSpPr>
          <p:cNvPr id="403" name="Google Shape;403;p83"/>
          <p:cNvSpPr txBox="1"/>
          <p:nvPr>
            <p:ph idx="1" type="subTitle"/>
          </p:nvPr>
        </p:nvSpPr>
        <p:spPr>
          <a:xfrm>
            <a:off x="457200" y="2017525"/>
            <a:ext cx="3135000" cy="24774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SzPts val="1900"/>
              <a:buNone/>
              <a:defRPr/>
            </a:lvl1pPr>
            <a:lvl2pPr lvl="1" rtl="0" algn="ctr">
              <a:lnSpc>
                <a:spcPct val="100000"/>
              </a:lnSpc>
              <a:spcBef>
                <a:spcPts val="0"/>
              </a:spcBef>
              <a:spcAft>
                <a:spcPts val="0"/>
              </a:spcAft>
              <a:buSzPts val="1900"/>
              <a:buNone/>
              <a:defRPr sz="1900"/>
            </a:lvl2pPr>
            <a:lvl3pPr lvl="2" rtl="0" algn="ctr">
              <a:lnSpc>
                <a:spcPct val="100000"/>
              </a:lnSpc>
              <a:spcBef>
                <a:spcPts val="0"/>
              </a:spcBef>
              <a:spcAft>
                <a:spcPts val="0"/>
              </a:spcAft>
              <a:buSzPts val="1900"/>
              <a:buNone/>
              <a:defRPr sz="1900"/>
            </a:lvl3pPr>
            <a:lvl4pPr lvl="3" rtl="0" algn="ctr">
              <a:lnSpc>
                <a:spcPct val="100000"/>
              </a:lnSpc>
              <a:spcBef>
                <a:spcPts val="0"/>
              </a:spcBef>
              <a:spcAft>
                <a:spcPts val="0"/>
              </a:spcAft>
              <a:buSzPts val="1900"/>
              <a:buNone/>
              <a:defRPr sz="1900"/>
            </a:lvl4pPr>
            <a:lvl5pPr lvl="4" rtl="0" algn="ctr">
              <a:lnSpc>
                <a:spcPct val="100000"/>
              </a:lnSpc>
              <a:spcBef>
                <a:spcPts val="0"/>
              </a:spcBef>
              <a:spcAft>
                <a:spcPts val="0"/>
              </a:spcAft>
              <a:buSzPts val="1900"/>
              <a:buNone/>
              <a:defRPr sz="1900"/>
            </a:lvl5pPr>
            <a:lvl6pPr lvl="5" rtl="0" algn="ctr">
              <a:lnSpc>
                <a:spcPct val="100000"/>
              </a:lnSpc>
              <a:spcBef>
                <a:spcPts val="0"/>
              </a:spcBef>
              <a:spcAft>
                <a:spcPts val="0"/>
              </a:spcAft>
              <a:buSzPts val="1900"/>
              <a:buNone/>
              <a:defRPr sz="1900"/>
            </a:lvl6pPr>
            <a:lvl7pPr lvl="6" rtl="0" algn="ctr">
              <a:lnSpc>
                <a:spcPct val="100000"/>
              </a:lnSpc>
              <a:spcBef>
                <a:spcPts val="0"/>
              </a:spcBef>
              <a:spcAft>
                <a:spcPts val="0"/>
              </a:spcAft>
              <a:buSzPts val="1900"/>
              <a:buNone/>
              <a:defRPr sz="1900"/>
            </a:lvl7pPr>
            <a:lvl8pPr lvl="7" rtl="0" algn="ctr">
              <a:lnSpc>
                <a:spcPct val="100000"/>
              </a:lnSpc>
              <a:spcBef>
                <a:spcPts val="0"/>
              </a:spcBef>
              <a:spcAft>
                <a:spcPts val="0"/>
              </a:spcAft>
              <a:buSzPts val="1900"/>
              <a:buNone/>
              <a:defRPr sz="1900"/>
            </a:lvl8pPr>
            <a:lvl9pPr lvl="8" rtl="0" algn="ctr">
              <a:lnSpc>
                <a:spcPct val="100000"/>
              </a:lnSpc>
              <a:spcBef>
                <a:spcPts val="0"/>
              </a:spcBef>
              <a:spcAft>
                <a:spcPts val="0"/>
              </a:spcAft>
              <a:buSzPts val="1900"/>
              <a:buNone/>
              <a:defRPr sz="1900"/>
            </a:lvl9pPr>
          </a:lstStyle>
          <a:p/>
        </p:txBody>
      </p:sp>
      <p:sp>
        <p:nvSpPr>
          <p:cNvPr id="404" name="Google Shape;404;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405" name="Google Shape;405;p83"/>
          <p:cNvPicPr preferRelativeResize="0"/>
          <p:nvPr/>
        </p:nvPicPr>
        <p:blipFill rotWithShape="1">
          <a:blip r:embed="rId2">
            <a:alphaModFix/>
          </a:blip>
          <a:srcRect b="0" l="21466" r="3475" t="0"/>
          <a:stretch/>
        </p:blipFill>
        <p:spPr>
          <a:xfrm>
            <a:off x="3996600" y="0"/>
            <a:ext cx="5147400" cy="51435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ality Promotion">
  <p:cSld name="SECTION_TITLE_AND_DESCRIPTION_1">
    <p:bg>
      <p:bgPr>
        <a:solidFill>
          <a:schemeClr val="lt1"/>
        </a:solidFill>
      </p:bgPr>
    </p:bg>
    <p:spTree>
      <p:nvGrpSpPr>
        <p:cNvPr id="406" name="Shape 406"/>
        <p:cNvGrpSpPr/>
        <p:nvPr/>
      </p:nvGrpSpPr>
      <p:grpSpPr>
        <a:xfrm>
          <a:off x="0" y="0"/>
          <a:ext cx="0" cy="0"/>
          <a:chOff x="0" y="0"/>
          <a:chExt cx="0" cy="0"/>
        </a:xfrm>
      </p:grpSpPr>
      <p:sp>
        <p:nvSpPr>
          <p:cNvPr id="407" name="Google Shape;407;p84"/>
          <p:cNvSpPr/>
          <p:nvPr/>
        </p:nvSpPr>
        <p:spPr>
          <a:xfrm>
            <a:off x="0" y="-11800"/>
            <a:ext cx="3996600" cy="515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409" name="Google Shape;409;p84"/>
          <p:cNvSpPr txBox="1"/>
          <p:nvPr/>
        </p:nvSpPr>
        <p:spPr>
          <a:xfrm>
            <a:off x="460307" y="384048"/>
            <a:ext cx="31122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900"/>
              <a:buFont typeface="Poppins"/>
              <a:buNone/>
            </a:pPr>
            <a:r>
              <a:rPr b="1" i="0" lang="en" sz="2900" u="none" cap="none" strike="noStrike">
                <a:solidFill>
                  <a:schemeClr val="lt1"/>
                </a:solidFill>
                <a:latin typeface="Poppins"/>
                <a:ea typeface="Poppins"/>
                <a:cs typeface="Poppins"/>
                <a:sym typeface="Poppins"/>
              </a:rPr>
              <a:t>Subscribe to Elementality</a:t>
            </a:r>
            <a:endParaRPr b="1" i="0" sz="2900" u="none" cap="none" strike="noStrike">
              <a:solidFill>
                <a:schemeClr val="lt1"/>
              </a:solidFill>
              <a:latin typeface="Poppins"/>
              <a:ea typeface="Poppins"/>
              <a:cs typeface="Poppins"/>
              <a:sym typeface="Poppins"/>
            </a:endParaRPr>
          </a:p>
        </p:txBody>
      </p:sp>
      <p:sp>
        <p:nvSpPr>
          <p:cNvPr id="410" name="Google Shape;410;p84"/>
          <p:cNvSpPr txBox="1"/>
          <p:nvPr/>
        </p:nvSpPr>
        <p:spPr>
          <a:xfrm>
            <a:off x="457200" y="1533311"/>
            <a:ext cx="3136500" cy="196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900"/>
              <a:buFont typeface="Poppins"/>
              <a:buNone/>
            </a:pPr>
            <a:r>
              <a:rPr b="0" i="0" lang="en" sz="1900" u="none" cap="none" strike="noStrike">
                <a:solidFill>
                  <a:schemeClr val="lt2"/>
                </a:solidFill>
                <a:latin typeface="Poppins"/>
                <a:ea typeface="Poppins"/>
                <a:cs typeface="Poppins"/>
                <a:sym typeface="Poppins"/>
              </a:rPr>
              <a:t>Enjoy stories, expert interviews, and case studies to help you build a next-gen practice. </a:t>
            </a:r>
            <a:endParaRPr b="0" i="0" sz="1900" u="none" cap="none" strike="noStrike">
              <a:solidFill>
                <a:schemeClr val="lt2"/>
              </a:solidFill>
              <a:latin typeface="Poppins"/>
              <a:ea typeface="Poppins"/>
              <a:cs typeface="Poppins"/>
              <a:sym typeface="Poppins"/>
            </a:endParaRPr>
          </a:p>
        </p:txBody>
      </p:sp>
      <p:pic>
        <p:nvPicPr>
          <p:cNvPr id="411" name="Google Shape;411;p84"/>
          <p:cNvPicPr preferRelativeResize="0"/>
          <p:nvPr/>
        </p:nvPicPr>
        <p:blipFill rotWithShape="1">
          <a:blip r:embed="rId2">
            <a:alphaModFix/>
          </a:blip>
          <a:srcRect b="0" l="0" r="0" t="0"/>
          <a:stretch/>
        </p:blipFill>
        <p:spPr>
          <a:xfrm>
            <a:off x="4361737" y="490879"/>
            <a:ext cx="4519999" cy="451999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2" name="Shape 412"/>
        <p:cNvGrpSpPr/>
        <p:nvPr/>
      </p:nvGrpSpPr>
      <p:grpSpPr>
        <a:xfrm>
          <a:off x="0" y="0"/>
          <a:ext cx="0" cy="0"/>
          <a:chOff x="0" y="0"/>
          <a:chExt cx="0" cy="0"/>
        </a:xfrm>
      </p:grpSpPr>
      <p:pic>
        <p:nvPicPr>
          <p:cNvPr id="413" name="Google Shape;413;p85"/>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414" name="Google Shape;414;p85"/>
          <p:cNvSpPr txBox="1"/>
          <p:nvPr>
            <p:ph idx="1" type="body"/>
          </p:nvPr>
        </p:nvSpPr>
        <p:spPr>
          <a:xfrm>
            <a:off x="457200" y="4230575"/>
            <a:ext cx="5998800" cy="6051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Clr>
                <a:schemeClr val="dk2"/>
              </a:buClr>
              <a:buSzPts val="1700"/>
              <a:buNone/>
              <a:defRPr sz="1500">
                <a:solidFill>
                  <a:schemeClr val="dk2"/>
                </a:solidFill>
              </a:defRPr>
            </a:lvl1pPr>
          </a:lstStyle>
          <a:p/>
        </p:txBody>
      </p:sp>
      <p:sp>
        <p:nvSpPr>
          <p:cNvPr id="415" name="Google Shape;415;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416" name="Google Shape;416;p85"/>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Default">
  <p:cSld name="BIG_NUMBER">
    <p:bg>
      <p:bgPr>
        <a:solidFill>
          <a:schemeClr val="accent1"/>
        </a:solidFill>
      </p:bgPr>
    </p:bg>
    <p:spTree>
      <p:nvGrpSpPr>
        <p:cNvPr id="417" name="Shape 417"/>
        <p:cNvGrpSpPr/>
        <p:nvPr/>
      </p:nvGrpSpPr>
      <p:grpSpPr>
        <a:xfrm>
          <a:off x="0" y="0"/>
          <a:ext cx="0" cy="0"/>
          <a:chOff x="0" y="0"/>
          <a:chExt cx="0" cy="0"/>
        </a:xfrm>
      </p:grpSpPr>
      <p:sp>
        <p:nvSpPr>
          <p:cNvPr id="418" name="Google Shape;418;p86"/>
          <p:cNvSpPr txBox="1"/>
          <p:nvPr>
            <p:ph hasCustomPrompt="1" type="title"/>
          </p:nvPr>
        </p:nvSpPr>
        <p:spPr>
          <a:xfrm>
            <a:off x="685800" y="1380207"/>
            <a:ext cx="5413200" cy="1791300"/>
          </a:xfrm>
          <a:prstGeom prst="rect">
            <a:avLst/>
          </a:prstGeom>
          <a:noFill/>
          <a:ln>
            <a:noFill/>
          </a:ln>
          <a:effectLst>
            <a:outerShdw rotWithShape="0" algn="bl" dir="2700000" dist="76200">
              <a:srgbClr val="000000">
                <a:alpha val="20000"/>
              </a:srgbClr>
            </a:outerShdw>
          </a:effectLst>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12000"/>
              <a:buNone/>
              <a:defRPr sz="12000">
                <a:solidFill>
                  <a:schemeClr val="dk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419" name="Google Shape;419;p86"/>
          <p:cNvSpPr txBox="1"/>
          <p:nvPr>
            <p:ph idx="1" type="body"/>
          </p:nvPr>
        </p:nvSpPr>
        <p:spPr>
          <a:xfrm>
            <a:off x="685800" y="2999825"/>
            <a:ext cx="7772400" cy="1610700"/>
          </a:xfrm>
          <a:prstGeom prst="rect">
            <a:avLst/>
          </a:prstGeom>
          <a:noFill/>
          <a:ln>
            <a:noFill/>
          </a:ln>
        </p:spPr>
        <p:txBody>
          <a:bodyPr anchorCtr="0" anchor="t" bIns="91425" lIns="0" spcFirstLastPara="1" rIns="91425" wrap="square" tIns="91425">
            <a:noAutofit/>
          </a:bodyPr>
          <a:lstStyle>
            <a:lvl1pPr indent="-361950" lvl="0" marL="457200" rtl="0" algn="l">
              <a:lnSpc>
                <a:spcPct val="115000"/>
              </a:lnSpc>
              <a:spcBef>
                <a:spcPts val="0"/>
              </a:spcBef>
              <a:spcAft>
                <a:spcPts val="0"/>
              </a:spcAft>
              <a:buClr>
                <a:schemeClr val="dk1"/>
              </a:buClr>
              <a:buSzPts val="2100"/>
              <a:buChar char="■"/>
              <a:defRPr>
                <a:solidFill>
                  <a:schemeClr val="dk1"/>
                </a:solidFill>
              </a:defRPr>
            </a:lvl1pPr>
            <a:lvl2pPr indent="-342900" lvl="1" marL="914400" rtl="0" algn="l">
              <a:lnSpc>
                <a:spcPct val="115000"/>
              </a:lnSpc>
              <a:spcBef>
                <a:spcPts val="1600"/>
              </a:spcBef>
              <a:spcAft>
                <a:spcPts val="0"/>
              </a:spcAft>
              <a:buClr>
                <a:schemeClr val="dk1"/>
              </a:buClr>
              <a:buSzPts val="1800"/>
              <a:buChar char="■"/>
              <a:defRPr>
                <a:solidFill>
                  <a:schemeClr val="dk1"/>
                </a:solidFill>
              </a:defRPr>
            </a:lvl2pPr>
            <a:lvl3pPr indent="-330200" lvl="2" marL="1371600" rtl="0" algn="l">
              <a:lnSpc>
                <a:spcPct val="115000"/>
              </a:lnSpc>
              <a:spcBef>
                <a:spcPts val="1600"/>
              </a:spcBef>
              <a:spcAft>
                <a:spcPts val="0"/>
              </a:spcAft>
              <a:buClr>
                <a:schemeClr val="dk1"/>
              </a:buClr>
              <a:buSzPts val="1600"/>
              <a:buChar char="■"/>
              <a:defRPr>
                <a:solidFill>
                  <a:schemeClr val="dk1"/>
                </a:solidFill>
              </a:defRPr>
            </a:lvl3pPr>
            <a:lvl4pPr indent="-330200" lvl="3" marL="1828800" rtl="0" algn="l">
              <a:lnSpc>
                <a:spcPct val="115000"/>
              </a:lnSpc>
              <a:spcBef>
                <a:spcPts val="1600"/>
              </a:spcBef>
              <a:spcAft>
                <a:spcPts val="0"/>
              </a:spcAft>
              <a:buClr>
                <a:schemeClr val="dk1"/>
              </a:buClr>
              <a:buSzPts val="1600"/>
              <a:buChar char="■"/>
              <a:defRPr>
                <a:solidFill>
                  <a:schemeClr val="dk1"/>
                </a:solidFill>
              </a:defRPr>
            </a:lvl4pPr>
            <a:lvl5pPr indent="-317500" lvl="4" marL="2286000" rtl="0" algn="l">
              <a:lnSpc>
                <a:spcPct val="115000"/>
              </a:lnSpc>
              <a:spcBef>
                <a:spcPts val="1600"/>
              </a:spcBef>
              <a:spcAft>
                <a:spcPts val="0"/>
              </a:spcAft>
              <a:buClr>
                <a:schemeClr val="dk1"/>
              </a:buClr>
              <a:buSzPts val="1400"/>
              <a:buChar char="■"/>
              <a:defRPr>
                <a:solidFill>
                  <a:schemeClr val="dk1"/>
                </a:solidFill>
              </a:defRPr>
            </a:lvl5pPr>
            <a:lvl6pPr indent="-317500" lvl="5" marL="2743200" rtl="0" algn="l">
              <a:lnSpc>
                <a:spcPct val="115000"/>
              </a:lnSpc>
              <a:spcBef>
                <a:spcPts val="1600"/>
              </a:spcBef>
              <a:spcAft>
                <a:spcPts val="0"/>
              </a:spcAft>
              <a:buClr>
                <a:schemeClr val="dk1"/>
              </a:buClr>
              <a:buSzPts val="1400"/>
              <a:buChar char="■"/>
              <a:defRPr>
                <a:solidFill>
                  <a:schemeClr val="dk1"/>
                </a:solidFill>
              </a:defRPr>
            </a:lvl6pPr>
            <a:lvl7pPr indent="-304800" lvl="6" marL="3200400" rtl="0" algn="l">
              <a:lnSpc>
                <a:spcPct val="115000"/>
              </a:lnSpc>
              <a:spcBef>
                <a:spcPts val="1600"/>
              </a:spcBef>
              <a:spcAft>
                <a:spcPts val="0"/>
              </a:spcAft>
              <a:buClr>
                <a:schemeClr val="dk1"/>
              </a:buClr>
              <a:buSzPts val="1200"/>
              <a:buChar char="■"/>
              <a:defRPr>
                <a:solidFill>
                  <a:schemeClr val="dk1"/>
                </a:solidFill>
              </a:defRPr>
            </a:lvl7pPr>
            <a:lvl8pPr indent="-304800" lvl="7" marL="3657600" rtl="0" algn="l">
              <a:lnSpc>
                <a:spcPct val="115000"/>
              </a:lnSpc>
              <a:spcBef>
                <a:spcPts val="1600"/>
              </a:spcBef>
              <a:spcAft>
                <a:spcPts val="0"/>
              </a:spcAft>
              <a:buClr>
                <a:schemeClr val="dk1"/>
              </a:buClr>
              <a:buSzPts val="1200"/>
              <a:buChar char="■"/>
              <a:defRPr>
                <a:solidFill>
                  <a:schemeClr val="dk1"/>
                </a:solidFill>
              </a:defRPr>
            </a:lvl8pPr>
            <a:lvl9pPr indent="-304800" lvl="8" marL="4114800" rtl="0" algn="l">
              <a:lnSpc>
                <a:spcPct val="115000"/>
              </a:lnSpc>
              <a:spcBef>
                <a:spcPts val="1600"/>
              </a:spcBef>
              <a:spcAft>
                <a:spcPts val="1600"/>
              </a:spcAft>
              <a:buClr>
                <a:schemeClr val="dk1"/>
              </a:buClr>
              <a:buSzPts val="1200"/>
              <a:buChar char="■"/>
              <a:defRPr>
                <a:solidFill>
                  <a:schemeClr val="dk1"/>
                </a:solidFill>
              </a:defRPr>
            </a:lvl9pPr>
          </a:lstStyle>
          <a:p/>
        </p:txBody>
      </p:sp>
      <p:sp>
        <p:nvSpPr>
          <p:cNvPr id="420" name="Google Shape;420;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Alternate">
  <p:cSld name="BIG_NUMBER_1">
    <p:spTree>
      <p:nvGrpSpPr>
        <p:cNvPr id="421" name="Shape 421"/>
        <p:cNvGrpSpPr/>
        <p:nvPr/>
      </p:nvGrpSpPr>
      <p:grpSpPr>
        <a:xfrm>
          <a:off x="0" y="0"/>
          <a:ext cx="0" cy="0"/>
          <a:chOff x="0" y="0"/>
          <a:chExt cx="0" cy="0"/>
        </a:xfrm>
      </p:grpSpPr>
      <p:pic>
        <p:nvPicPr>
          <p:cNvPr id="422" name="Google Shape;422;p87"/>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423" name="Google Shape;423;p87"/>
          <p:cNvSpPr txBox="1"/>
          <p:nvPr>
            <p:ph type="title"/>
          </p:nvPr>
        </p:nvSpPr>
        <p:spPr>
          <a:xfrm>
            <a:off x="685800" y="1380207"/>
            <a:ext cx="5413200" cy="1791300"/>
          </a:xfrm>
          <a:prstGeom prst="rect">
            <a:avLst/>
          </a:prstGeom>
          <a:noFill/>
          <a:ln>
            <a:noFill/>
          </a:ln>
          <a:effectLst>
            <a:outerShdw rotWithShape="0" algn="bl" dir="2700000" dist="76200">
              <a:schemeClr val="lt1">
                <a:alpha val="20000"/>
              </a:schemeClr>
            </a:outerShdw>
          </a:effectLst>
        </p:spPr>
        <p:txBody>
          <a:bodyPr anchorCtr="0" anchor="b" bIns="91425" lIns="0" spcFirstLastPara="1" rIns="91425" wrap="square" tIns="91425">
            <a:noAutofit/>
          </a:bodyPr>
          <a:lstStyle>
            <a:lvl1pPr lvl="0" rtl="0" algn="l">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24" name="Google Shape;424;p87"/>
          <p:cNvSpPr txBox="1"/>
          <p:nvPr>
            <p:ph idx="1" type="body"/>
          </p:nvPr>
        </p:nvSpPr>
        <p:spPr>
          <a:xfrm>
            <a:off x="685800" y="2999825"/>
            <a:ext cx="7772400" cy="1610700"/>
          </a:xfrm>
          <a:prstGeom prst="rect">
            <a:avLst/>
          </a:prstGeom>
          <a:noFill/>
          <a:ln>
            <a:noFill/>
          </a:ln>
        </p:spPr>
        <p:txBody>
          <a:bodyPr anchorCtr="0" anchor="t" bIns="91425" lIns="0" spcFirstLastPara="1" rIns="91425" wrap="square" tIns="91425">
            <a:noAutofit/>
          </a:bodyPr>
          <a:lstStyle>
            <a:lvl1pPr indent="-361950" lvl="0" marL="457200" rtl="0" algn="l">
              <a:lnSpc>
                <a:spcPct val="115000"/>
              </a:lnSpc>
              <a:spcBef>
                <a:spcPts val="0"/>
              </a:spcBef>
              <a:spcAft>
                <a:spcPts val="0"/>
              </a:spcAft>
              <a:buSzPts val="2100"/>
              <a:buChar char="■"/>
              <a:defRPr/>
            </a:lvl1pPr>
            <a:lvl2pPr indent="-342900" lvl="1" marL="914400" rtl="0" algn="l">
              <a:lnSpc>
                <a:spcPct val="115000"/>
              </a:lnSpc>
              <a:spcBef>
                <a:spcPts val="1600"/>
              </a:spcBef>
              <a:spcAft>
                <a:spcPts val="0"/>
              </a:spcAft>
              <a:buSzPts val="1800"/>
              <a:buChar char="■"/>
              <a:defRPr/>
            </a:lvl2pPr>
            <a:lvl3pPr indent="-330200" lvl="2" marL="1371600" rtl="0" algn="l">
              <a:lnSpc>
                <a:spcPct val="115000"/>
              </a:lnSpc>
              <a:spcBef>
                <a:spcPts val="1600"/>
              </a:spcBef>
              <a:spcAft>
                <a:spcPts val="0"/>
              </a:spcAft>
              <a:buSzPts val="1600"/>
              <a:buChar char="■"/>
              <a:defRPr/>
            </a:lvl3pPr>
            <a:lvl4pPr indent="-330200" lvl="3" marL="1828800" rtl="0" algn="l">
              <a:lnSpc>
                <a:spcPct val="115000"/>
              </a:lnSpc>
              <a:spcBef>
                <a:spcPts val="1600"/>
              </a:spcBef>
              <a:spcAft>
                <a:spcPts val="0"/>
              </a:spcAft>
              <a:buSzPts val="16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04800" lvl="6" marL="3200400" rtl="0" algn="l">
              <a:lnSpc>
                <a:spcPct val="115000"/>
              </a:lnSpc>
              <a:spcBef>
                <a:spcPts val="1600"/>
              </a:spcBef>
              <a:spcAft>
                <a:spcPts val="0"/>
              </a:spcAft>
              <a:buSzPts val="1200"/>
              <a:buChar char="■"/>
              <a:defRPr/>
            </a:lvl7pPr>
            <a:lvl8pPr indent="-304800" lvl="7" marL="3657600" rtl="0" algn="l">
              <a:lnSpc>
                <a:spcPct val="115000"/>
              </a:lnSpc>
              <a:spcBef>
                <a:spcPts val="1600"/>
              </a:spcBef>
              <a:spcAft>
                <a:spcPts val="0"/>
              </a:spcAft>
              <a:buSzPts val="1200"/>
              <a:buChar char="■"/>
              <a:defRPr/>
            </a:lvl8pPr>
            <a:lvl9pPr indent="-304800" lvl="8" marL="4114800" rtl="0" algn="l">
              <a:lnSpc>
                <a:spcPct val="115000"/>
              </a:lnSpc>
              <a:spcBef>
                <a:spcPts val="1600"/>
              </a:spcBef>
              <a:spcAft>
                <a:spcPts val="1600"/>
              </a:spcAft>
              <a:buSzPts val="1200"/>
              <a:buChar char="■"/>
              <a:defRPr/>
            </a:lvl9pPr>
          </a:lstStyle>
          <a:p/>
        </p:txBody>
      </p:sp>
      <p:sp>
        <p:nvSpPr>
          <p:cNvPr id="425" name="Google Shape;425;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426" name="Google Shape;426;p87"/>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Retirement Accounts">
  <p:cSld name="BIG_NUMBER_1_1">
    <p:bg>
      <p:bgPr>
        <a:solidFill>
          <a:schemeClr val="accent2"/>
        </a:solidFill>
      </p:bgPr>
    </p:bg>
    <p:spTree>
      <p:nvGrpSpPr>
        <p:cNvPr id="427" name="Shape 427"/>
        <p:cNvGrpSpPr/>
        <p:nvPr/>
      </p:nvGrpSpPr>
      <p:grpSpPr>
        <a:xfrm>
          <a:off x="0" y="0"/>
          <a:ext cx="0" cy="0"/>
          <a:chOff x="0" y="0"/>
          <a:chExt cx="0" cy="0"/>
        </a:xfrm>
      </p:grpSpPr>
      <p:sp>
        <p:nvSpPr>
          <p:cNvPr id="428" name="Google Shape;428;p88"/>
          <p:cNvSpPr txBox="1"/>
          <p:nvPr>
            <p:ph type="title"/>
          </p:nvPr>
        </p:nvSpPr>
        <p:spPr>
          <a:xfrm>
            <a:off x="685800" y="1380207"/>
            <a:ext cx="5413200" cy="1791300"/>
          </a:xfrm>
          <a:prstGeom prst="rect">
            <a:avLst/>
          </a:prstGeom>
          <a:noFill/>
          <a:ln>
            <a:noFill/>
          </a:ln>
          <a:effectLst>
            <a:outerShdw rotWithShape="0" algn="bl" dir="2700000" dist="76200">
              <a:schemeClr val="dk1">
                <a:alpha val="20000"/>
              </a:schemeClr>
            </a:outerShdw>
          </a:effectLst>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12000"/>
              <a:buNone/>
              <a:defRPr sz="12000">
                <a:solidFill>
                  <a:schemeClr val="dk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29" name="Google Shape;429;p88"/>
          <p:cNvSpPr txBox="1"/>
          <p:nvPr>
            <p:ph idx="1" type="body"/>
          </p:nvPr>
        </p:nvSpPr>
        <p:spPr>
          <a:xfrm>
            <a:off x="685800" y="2999825"/>
            <a:ext cx="7772400" cy="1610700"/>
          </a:xfrm>
          <a:prstGeom prst="rect">
            <a:avLst/>
          </a:prstGeom>
          <a:noFill/>
          <a:ln>
            <a:noFill/>
          </a:ln>
        </p:spPr>
        <p:txBody>
          <a:bodyPr anchorCtr="0" anchor="t" bIns="91425" lIns="0" spcFirstLastPara="1" rIns="91425" wrap="square" tIns="91425">
            <a:noAutofit/>
          </a:bodyPr>
          <a:lstStyle>
            <a:lvl1pPr indent="-361950" lvl="0" marL="457200" rtl="0" algn="l">
              <a:lnSpc>
                <a:spcPct val="115000"/>
              </a:lnSpc>
              <a:spcBef>
                <a:spcPts val="0"/>
              </a:spcBef>
              <a:spcAft>
                <a:spcPts val="0"/>
              </a:spcAft>
              <a:buClr>
                <a:schemeClr val="dk1"/>
              </a:buClr>
              <a:buSzPts val="2100"/>
              <a:buChar char="■"/>
              <a:defRPr>
                <a:solidFill>
                  <a:schemeClr val="dk1"/>
                </a:solidFill>
              </a:defRPr>
            </a:lvl1pPr>
            <a:lvl2pPr indent="-342900" lvl="1" marL="914400" rtl="0" algn="l">
              <a:lnSpc>
                <a:spcPct val="115000"/>
              </a:lnSpc>
              <a:spcBef>
                <a:spcPts val="1600"/>
              </a:spcBef>
              <a:spcAft>
                <a:spcPts val="0"/>
              </a:spcAft>
              <a:buClr>
                <a:schemeClr val="dk1"/>
              </a:buClr>
              <a:buSzPts val="1800"/>
              <a:buChar char="■"/>
              <a:defRPr>
                <a:solidFill>
                  <a:schemeClr val="dk1"/>
                </a:solidFill>
              </a:defRPr>
            </a:lvl2pPr>
            <a:lvl3pPr indent="-330200" lvl="2" marL="1371600" rtl="0" algn="l">
              <a:lnSpc>
                <a:spcPct val="115000"/>
              </a:lnSpc>
              <a:spcBef>
                <a:spcPts val="1600"/>
              </a:spcBef>
              <a:spcAft>
                <a:spcPts val="0"/>
              </a:spcAft>
              <a:buClr>
                <a:schemeClr val="dk1"/>
              </a:buClr>
              <a:buSzPts val="1600"/>
              <a:buChar char="■"/>
              <a:defRPr>
                <a:solidFill>
                  <a:schemeClr val="dk1"/>
                </a:solidFill>
              </a:defRPr>
            </a:lvl3pPr>
            <a:lvl4pPr indent="-330200" lvl="3" marL="1828800" rtl="0" algn="l">
              <a:lnSpc>
                <a:spcPct val="115000"/>
              </a:lnSpc>
              <a:spcBef>
                <a:spcPts val="1600"/>
              </a:spcBef>
              <a:spcAft>
                <a:spcPts val="0"/>
              </a:spcAft>
              <a:buClr>
                <a:schemeClr val="dk1"/>
              </a:buClr>
              <a:buSzPts val="1600"/>
              <a:buChar char="■"/>
              <a:defRPr>
                <a:solidFill>
                  <a:schemeClr val="dk1"/>
                </a:solidFill>
              </a:defRPr>
            </a:lvl4pPr>
            <a:lvl5pPr indent="-317500" lvl="4" marL="2286000" rtl="0" algn="l">
              <a:lnSpc>
                <a:spcPct val="115000"/>
              </a:lnSpc>
              <a:spcBef>
                <a:spcPts val="1600"/>
              </a:spcBef>
              <a:spcAft>
                <a:spcPts val="0"/>
              </a:spcAft>
              <a:buClr>
                <a:schemeClr val="dk1"/>
              </a:buClr>
              <a:buSzPts val="1400"/>
              <a:buChar char="■"/>
              <a:defRPr>
                <a:solidFill>
                  <a:schemeClr val="dk1"/>
                </a:solidFill>
              </a:defRPr>
            </a:lvl5pPr>
            <a:lvl6pPr indent="-317500" lvl="5" marL="2743200" rtl="0" algn="l">
              <a:lnSpc>
                <a:spcPct val="115000"/>
              </a:lnSpc>
              <a:spcBef>
                <a:spcPts val="1600"/>
              </a:spcBef>
              <a:spcAft>
                <a:spcPts val="0"/>
              </a:spcAft>
              <a:buClr>
                <a:schemeClr val="dk1"/>
              </a:buClr>
              <a:buSzPts val="1400"/>
              <a:buChar char="■"/>
              <a:defRPr>
                <a:solidFill>
                  <a:schemeClr val="dk1"/>
                </a:solidFill>
              </a:defRPr>
            </a:lvl6pPr>
            <a:lvl7pPr indent="-304800" lvl="6" marL="3200400" rtl="0" algn="l">
              <a:lnSpc>
                <a:spcPct val="115000"/>
              </a:lnSpc>
              <a:spcBef>
                <a:spcPts val="1600"/>
              </a:spcBef>
              <a:spcAft>
                <a:spcPts val="0"/>
              </a:spcAft>
              <a:buClr>
                <a:schemeClr val="dk1"/>
              </a:buClr>
              <a:buSzPts val="1200"/>
              <a:buChar char="■"/>
              <a:defRPr>
                <a:solidFill>
                  <a:schemeClr val="dk1"/>
                </a:solidFill>
              </a:defRPr>
            </a:lvl7pPr>
            <a:lvl8pPr indent="-304800" lvl="7" marL="3657600" rtl="0" algn="l">
              <a:lnSpc>
                <a:spcPct val="115000"/>
              </a:lnSpc>
              <a:spcBef>
                <a:spcPts val="1600"/>
              </a:spcBef>
              <a:spcAft>
                <a:spcPts val="0"/>
              </a:spcAft>
              <a:buClr>
                <a:schemeClr val="dk1"/>
              </a:buClr>
              <a:buSzPts val="1200"/>
              <a:buChar char="■"/>
              <a:defRPr>
                <a:solidFill>
                  <a:schemeClr val="dk1"/>
                </a:solidFill>
              </a:defRPr>
            </a:lvl8pPr>
            <a:lvl9pPr indent="-304800" lvl="8" marL="4114800" rtl="0" algn="l">
              <a:lnSpc>
                <a:spcPct val="115000"/>
              </a:lnSpc>
              <a:spcBef>
                <a:spcPts val="1600"/>
              </a:spcBef>
              <a:spcAft>
                <a:spcPts val="1600"/>
              </a:spcAft>
              <a:buClr>
                <a:schemeClr val="dk1"/>
              </a:buClr>
              <a:buSzPts val="1200"/>
              <a:buChar char="■"/>
              <a:defRPr>
                <a:solidFill>
                  <a:schemeClr val="dk1"/>
                </a:solidFill>
              </a:defRPr>
            </a:lvl9pPr>
          </a:lstStyle>
          <a:p/>
        </p:txBody>
      </p:sp>
      <p:sp>
        <p:nvSpPr>
          <p:cNvPr id="430" name="Google Shape;430;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Spending">
  <p:cSld name="BIG_NUMBER_1_1_1">
    <p:bg>
      <p:bgPr>
        <a:solidFill>
          <a:schemeClr val="accent3"/>
        </a:solidFill>
      </p:bgPr>
    </p:bg>
    <p:spTree>
      <p:nvGrpSpPr>
        <p:cNvPr id="431" name="Shape 431"/>
        <p:cNvGrpSpPr/>
        <p:nvPr/>
      </p:nvGrpSpPr>
      <p:grpSpPr>
        <a:xfrm>
          <a:off x="0" y="0"/>
          <a:ext cx="0" cy="0"/>
          <a:chOff x="0" y="0"/>
          <a:chExt cx="0" cy="0"/>
        </a:xfrm>
      </p:grpSpPr>
      <p:sp>
        <p:nvSpPr>
          <p:cNvPr id="432" name="Google Shape;432;p89"/>
          <p:cNvSpPr txBox="1"/>
          <p:nvPr>
            <p:ph type="title"/>
          </p:nvPr>
        </p:nvSpPr>
        <p:spPr>
          <a:xfrm>
            <a:off x="685800" y="1380207"/>
            <a:ext cx="5413200" cy="1791300"/>
          </a:xfrm>
          <a:prstGeom prst="rect">
            <a:avLst/>
          </a:prstGeom>
          <a:noFill/>
          <a:ln>
            <a:noFill/>
          </a:ln>
          <a:effectLst>
            <a:outerShdw rotWithShape="0" algn="bl" dir="2700000" dist="76200">
              <a:schemeClr val="dk1">
                <a:alpha val="20000"/>
              </a:schemeClr>
            </a:outerShdw>
          </a:effectLst>
        </p:spPr>
        <p:txBody>
          <a:bodyPr anchorCtr="0" anchor="b" bIns="91425" lIns="0" spcFirstLastPara="1" rIns="91425" wrap="square" tIns="91425">
            <a:noAutofit/>
          </a:bodyPr>
          <a:lstStyle>
            <a:lvl1pPr lvl="0" rtl="0" algn="l">
              <a:lnSpc>
                <a:spcPct val="100000"/>
              </a:lnSpc>
              <a:spcBef>
                <a:spcPts val="0"/>
              </a:spcBef>
              <a:spcAft>
                <a:spcPts val="0"/>
              </a:spcAft>
              <a:buClr>
                <a:schemeClr val="dk1"/>
              </a:buClr>
              <a:buSzPts val="12000"/>
              <a:buNone/>
              <a:defRPr sz="12000">
                <a:solidFill>
                  <a:schemeClr val="dk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33" name="Google Shape;433;p89"/>
          <p:cNvSpPr txBox="1"/>
          <p:nvPr>
            <p:ph idx="1" type="body"/>
          </p:nvPr>
        </p:nvSpPr>
        <p:spPr>
          <a:xfrm>
            <a:off x="685800" y="2999825"/>
            <a:ext cx="7772400" cy="1610700"/>
          </a:xfrm>
          <a:prstGeom prst="rect">
            <a:avLst/>
          </a:prstGeom>
          <a:noFill/>
          <a:ln>
            <a:noFill/>
          </a:ln>
        </p:spPr>
        <p:txBody>
          <a:bodyPr anchorCtr="0" anchor="t" bIns="91425" lIns="0" spcFirstLastPara="1" rIns="91425" wrap="square" tIns="91425">
            <a:noAutofit/>
          </a:bodyPr>
          <a:lstStyle>
            <a:lvl1pPr indent="-361950" lvl="0" marL="457200" rtl="0" algn="l">
              <a:lnSpc>
                <a:spcPct val="115000"/>
              </a:lnSpc>
              <a:spcBef>
                <a:spcPts val="0"/>
              </a:spcBef>
              <a:spcAft>
                <a:spcPts val="0"/>
              </a:spcAft>
              <a:buClr>
                <a:schemeClr val="dk1"/>
              </a:buClr>
              <a:buSzPts val="2100"/>
              <a:buChar char="■"/>
              <a:defRPr>
                <a:solidFill>
                  <a:schemeClr val="dk1"/>
                </a:solidFill>
              </a:defRPr>
            </a:lvl1pPr>
            <a:lvl2pPr indent="-342900" lvl="1" marL="914400" rtl="0" algn="l">
              <a:lnSpc>
                <a:spcPct val="115000"/>
              </a:lnSpc>
              <a:spcBef>
                <a:spcPts val="1600"/>
              </a:spcBef>
              <a:spcAft>
                <a:spcPts val="0"/>
              </a:spcAft>
              <a:buClr>
                <a:schemeClr val="dk1"/>
              </a:buClr>
              <a:buSzPts val="1800"/>
              <a:buChar char="■"/>
              <a:defRPr>
                <a:solidFill>
                  <a:schemeClr val="dk1"/>
                </a:solidFill>
              </a:defRPr>
            </a:lvl2pPr>
            <a:lvl3pPr indent="-330200" lvl="2" marL="1371600" rtl="0" algn="l">
              <a:lnSpc>
                <a:spcPct val="115000"/>
              </a:lnSpc>
              <a:spcBef>
                <a:spcPts val="1600"/>
              </a:spcBef>
              <a:spcAft>
                <a:spcPts val="0"/>
              </a:spcAft>
              <a:buClr>
                <a:schemeClr val="dk1"/>
              </a:buClr>
              <a:buSzPts val="1600"/>
              <a:buChar char="■"/>
              <a:defRPr>
                <a:solidFill>
                  <a:schemeClr val="dk1"/>
                </a:solidFill>
              </a:defRPr>
            </a:lvl3pPr>
            <a:lvl4pPr indent="-330200" lvl="3" marL="1828800" rtl="0" algn="l">
              <a:lnSpc>
                <a:spcPct val="115000"/>
              </a:lnSpc>
              <a:spcBef>
                <a:spcPts val="1600"/>
              </a:spcBef>
              <a:spcAft>
                <a:spcPts val="0"/>
              </a:spcAft>
              <a:buClr>
                <a:schemeClr val="dk1"/>
              </a:buClr>
              <a:buSzPts val="1600"/>
              <a:buChar char="■"/>
              <a:defRPr>
                <a:solidFill>
                  <a:schemeClr val="dk1"/>
                </a:solidFill>
              </a:defRPr>
            </a:lvl4pPr>
            <a:lvl5pPr indent="-317500" lvl="4" marL="2286000" rtl="0" algn="l">
              <a:lnSpc>
                <a:spcPct val="115000"/>
              </a:lnSpc>
              <a:spcBef>
                <a:spcPts val="1600"/>
              </a:spcBef>
              <a:spcAft>
                <a:spcPts val="0"/>
              </a:spcAft>
              <a:buClr>
                <a:schemeClr val="dk1"/>
              </a:buClr>
              <a:buSzPts val="1400"/>
              <a:buChar char="■"/>
              <a:defRPr>
                <a:solidFill>
                  <a:schemeClr val="dk1"/>
                </a:solidFill>
              </a:defRPr>
            </a:lvl5pPr>
            <a:lvl6pPr indent="-317500" lvl="5" marL="2743200" rtl="0" algn="l">
              <a:lnSpc>
                <a:spcPct val="115000"/>
              </a:lnSpc>
              <a:spcBef>
                <a:spcPts val="1600"/>
              </a:spcBef>
              <a:spcAft>
                <a:spcPts val="0"/>
              </a:spcAft>
              <a:buClr>
                <a:schemeClr val="dk1"/>
              </a:buClr>
              <a:buSzPts val="1400"/>
              <a:buChar char="■"/>
              <a:defRPr>
                <a:solidFill>
                  <a:schemeClr val="dk1"/>
                </a:solidFill>
              </a:defRPr>
            </a:lvl6pPr>
            <a:lvl7pPr indent="-304800" lvl="6" marL="3200400" rtl="0" algn="l">
              <a:lnSpc>
                <a:spcPct val="115000"/>
              </a:lnSpc>
              <a:spcBef>
                <a:spcPts val="1600"/>
              </a:spcBef>
              <a:spcAft>
                <a:spcPts val="0"/>
              </a:spcAft>
              <a:buClr>
                <a:schemeClr val="dk1"/>
              </a:buClr>
              <a:buSzPts val="1200"/>
              <a:buChar char="■"/>
              <a:defRPr>
                <a:solidFill>
                  <a:schemeClr val="dk1"/>
                </a:solidFill>
              </a:defRPr>
            </a:lvl7pPr>
            <a:lvl8pPr indent="-304800" lvl="7" marL="3657600" rtl="0" algn="l">
              <a:lnSpc>
                <a:spcPct val="115000"/>
              </a:lnSpc>
              <a:spcBef>
                <a:spcPts val="1600"/>
              </a:spcBef>
              <a:spcAft>
                <a:spcPts val="0"/>
              </a:spcAft>
              <a:buClr>
                <a:schemeClr val="dk1"/>
              </a:buClr>
              <a:buSzPts val="1200"/>
              <a:buChar char="■"/>
              <a:defRPr>
                <a:solidFill>
                  <a:schemeClr val="dk1"/>
                </a:solidFill>
              </a:defRPr>
            </a:lvl8pPr>
            <a:lvl9pPr indent="-304800" lvl="8" marL="4114800" rtl="0" algn="l">
              <a:lnSpc>
                <a:spcPct val="115000"/>
              </a:lnSpc>
              <a:spcBef>
                <a:spcPts val="1600"/>
              </a:spcBef>
              <a:spcAft>
                <a:spcPts val="1600"/>
              </a:spcAft>
              <a:buClr>
                <a:schemeClr val="dk1"/>
              </a:buClr>
              <a:buSzPts val="1200"/>
              <a:buChar char="■"/>
              <a:defRPr>
                <a:solidFill>
                  <a:schemeClr val="dk1"/>
                </a:solidFill>
              </a:defRPr>
            </a:lvl9pPr>
          </a:lstStyle>
          <a:p/>
        </p:txBody>
      </p:sp>
      <p:sp>
        <p:nvSpPr>
          <p:cNvPr id="434" name="Google Shape;434;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5" name="Shape 435"/>
        <p:cNvGrpSpPr/>
        <p:nvPr/>
      </p:nvGrpSpPr>
      <p:grpSpPr>
        <a:xfrm>
          <a:off x="0" y="0"/>
          <a:ext cx="0" cy="0"/>
          <a:chOff x="0" y="0"/>
          <a:chExt cx="0" cy="0"/>
        </a:xfrm>
      </p:grpSpPr>
      <p:pic>
        <p:nvPicPr>
          <p:cNvPr id="436" name="Google Shape;436;p90"/>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437" name="Google Shape;437;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438" name="Google Shape;438;p90"/>
          <p:cNvPicPr preferRelativeResize="0"/>
          <p:nvPr/>
        </p:nvPicPr>
        <p:blipFill>
          <a:blip r:embed="rId3">
            <a:alphaModFix/>
          </a:blip>
          <a:stretch>
            <a:fillRect/>
          </a:stretch>
        </p:blipFill>
        <p:spPr>
          <a:xfrm>
            <a:off x="8318972" y="4364150"/>
            <a:ext cx="365760" cy="36576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and Assets">
  <p:cSld name="BLANK_1">
    <p:spTree>
      <p:nvGrpSpPr>
        <p:cNvPr id="439" name="Shape 439"/>
        <p:cNvGrpSpPr/>
        <p:nvPr/>
      </p:nvGrpSpPr>
      <p:grpSpPr>
        <a:xfrm>
          <a:off x="0" y="0"/>
          <a:ext cx="0" cy="0"/>
          <a:chOff x="0" y="0"/>
          <a:chExt cx="0" cy="0"/>
        </a:xfrm>
      </p:grpSpPr>
      <p:pic>
        <p:nvPicPr>
          <p:cNvPr id="440" name="Google Shape;440;p91"/>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441" name="Google Shape;441;p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442" name="Google Shape;442;p91"/>
          <p:cNvPicPr preferRelativeResize="0"/>
          <p:nvPr/>
        </p:nvPicPr>
        <p:blipFill rotWithShape="1">
          <a:blip r:embed="rId3">
            <a:alphaModFix/>
          </a:blip>
          <a:srcRect b="0" l="0" r="0" t="0"/>
          <a:stretch/>
        </p:blipFill>
        <p:spPr>
          <a:xfrm>
            <a:off x="263850" y="286777"/>
            <a:ext cx="3849974" cy="1124150"/>
          </a:xfrm>
          <a:prstGeom prst="rect">
            <a:avLst/>
          </a:prstGeom>
          <a:noFill/>
          <a:ln>
            <a:noFill/>
          </a:ln>
        </p:spPr>
      </p:pic>
      <p:pic>
        <p:nvPicPr>
          <p:cNvPr id="443" name="Google Shape;443;p91"/>
          <p:cNvPicPr preferRelativeResize="0"/>
          <p:nvPr/>
        </p:nvPicPr>
        <p:blipFill rotWithShape="1">
          <a:blip r:embed="rId4">
            <a:alphaModFix/>
          </a:blip>
          <a:srcRect b="0" l="0" r="0" t="0"/>
          <a:stretch/>
        </p:blipFill>
        <p:spPr>
          <a:xfrm>
            <a:off x="493400" y="3849275"/>
            <a:ext cx="3655675" cy="813950"/>
          </a:xfrm>
          <a:prstGeom prst="rect">
            <a:avLst/>
          </a:prstGeom>
          <a:noFill/>
          <a:ln>
            <a:noFill/>
          </a:ln>
        </p:spPr>
      </p:pic>
      <p:pic>
        <p:nvPicPr>
          <p:cNvPr id="444" name="Google Shape;444;p91"/>
          <p:cNvPicPr preferRelativeResize="0"/>
          <p:nvPr/>
        </p:nvPicPr>
        <p:blipFill rotWithShape="1">
          <a:blip r:embed="rId5">
            <a:alphaModFix/>
          </a:blip>
          <a:srcRect b="0" l="0" r="0" t="0"/>
          <a:stretch/>
        </p:blipFill>
        <p:spPr>
          <a:xfrm>
            <a:off x="4408300" y="463550"/>
            <a:ext cx="4358413" cy="4358413"/>
          </a:xfrm>
          <a:prstGeom prst="rect">
            <a:avLst/>
          </a:prstGeom>
          <a:noFill/>
          <a:ln>
            <a:noFill/>
          </a:ln>
        </p:spPr>
      </p:pic>
      <p:pic>
        <p:nvPicPr>
          <p:cNvPr id="445" name="Google Shape;445;p91"/>
          <p:cNvPicPr preferRelativeResize="0"/>
          <p:nvPr/>
        </p:nvPicPr>
        <p:blipFill>
          <a:blip r:embed="rId6">
            <a:alphaModFix/>
          </a:blip>
          <a:stretch>
            <a:fillRect/>
          </a:stretch>
        </p:blipFill>
        <p:spPr>
          <a:xfrm>
            <a:off x="798025" y="1372702"/>
            <a:ext cx="3046426" cy="224019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al Estate">
  <p:cSld name="SECTION_HEADER_1_1_1_1_1_1">
    <p:bg>
      <p:bgPr>
        <a:solidFill>
          <a:srgbClr val="284ECD"/>
        </a:solidFill>
      </p:bgPr>
    </p:bg>
    <p:spTree>
      <p:nvGrpSpPr>
        <p:cNvPr id="42" name="Shape 42"/>
        <p:cNvGrpSpPr/>
        <p:nvPr/>
      </p:nvGrpSpPr>
      <p:grpSpPr>
        <a:xfrm>
          <a:off x="0" y="0"/>
          <a:ext cx="0" cy="0"/>
          <a:chOff x="0" y="0"/>
          <a:chExt cx="0" cy="0"/>
        </a:xfrm>
      </p:grpSpPr>
      <p:sp>
        <p:nvSpPr>
          <p:cNvPr id="43" name="Google Shape;43;p10"/>
          <p:cNvSpPr txBox="1"/>
          <p:nvPr>
            <p:ph type="title"/>
          </p:nvPr>
        </p:nvSpPr>
        <p:spPr>
          <a:xfrm>
            <a:off x="850392" y="1133347"/>
            <a:ext cx="7960200" cy="1561500"/>
          </a:xfrm>
          <a:prstGeom prst="rect">
            <a:avLst/>
          </a:prstGeom>
        </p:spPr>
        <p:txBody>
          <a:bodyPr anchorCtr="0" anchor="b" bIns="91425" lIns="0" spcFirstLastPara="1" rIns="91425" wrap="square" tIns="91425">
            <a:noAutofit/>
          </a:bodyPr>
          <a:lstStyle>
            <a:lvl1pPr lvl="0" rtl="0">
              <a:spcBef>
                <a:spcPts val="0"/>
              </a:spcBef>
              <a:spcAft>
                <a:spcPts val="0"/>
              </a:spcAft>
              <a:buClr>
                <a:schemeClr val="dk1"/>
              </a:buClr>
              <a:buSzPts val="4200"/>
              <a:buNone/>
              <a:defRPr sz="42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10"/>
          <p:cNvSpPr txBox="1"/>
          <p:nvPr>
            <p:ph idx="1" type="subTitle"/>
          </p:nvPr>
        </p:nvSpPr>
        <p:spPr>
          <a:xfrm>
            <a:off x="850392" y="2626237"/>
            <a:ext cx="7623000" cy="792600"/>
          </a:xfrm>
          <a:prstGeom prst="rect">
            <a:avLst/>
          </a:prstGeom>
        </p:spPr>
        <p:txBody>
          <a:bodyPr anchorCtr="0" anchor="t" bIns="91425" lIns="0" spcFirstLastPara="1" rIns="91425" wrap="square" tIns="91425">
            <a:noAutofit/>
          </a:bodyPr>
          <a:lstStyle>
            <a:lvl1pPr lvl="0" rtl="0">
              <a:lnSpc>
                <a:spcPct val="100000"/>
              </a:lnSpc>
              <a:spcBef>
                <a:spcPts val="0"/>
              </a:spcBef>
              <a:spcAft>
                <a:spcPts val="0"/>
              </a:spcAft>
              <a:buClr>
                <a:schemeClr val="dk1"/>
              </a:buClr>
              <a:buSzPts val="2200"/>
              <a:buNone/>
              <a:defRPr sz="2200">
                <a:solidFill>
                  <a:schemeClr val="dk1"/>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iodic Table of Elements">
  <p:cSld name="BLANK_1_1">
    <p:spTree>
      <p:nvGrpSpPr>
        <p:cNvPr id="446" name="Shape 446"/>
        <p:cNvGrpSpPr/>
        <p:nvPr/>
      </p:nvGrpSpPr>
      <p:grpSpPr>
        <a:xfrm>
          <a:off x="0" y="0"/>
          <a:ext cx="0" cy="0"/>
          <a:chOff x="0" y="0"/>
          <a:chExt cx="0" cy="0"/>
        </a:xfrm>
      </p:grpSpPr>
      <p:pic>
        <p:nvPicPr>
          <p:cNvPr id="447" name="Google Shape;447;p92"/>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448" name="Google Shape;448;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pic>
        <p:nvPicPr>
          <p:cNvPr id="449" name="Google Shape;449;p92"/>
          <p:cNvPicPr preferRelativeResize="0"/>
          <p:nvPr/>
        </p:nvPicPr>
        <p:blipFill rotWithShape="1">
          <a:blip r:embed="rId3">
            <a:alphaModFix/>
          </a:blip>
          <a:srcRect b="0" l="0" r="0" t="0"/>
          <a:stretch/>
        </p:blipFill>
        <p:spPr>
          <a:xfrm>
            <a:off x="152400" y="152400"/>
            <a:ext cx="8167660" cy="4805679"/>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450" name="Shape 450"/>
        <p:cNvGrpSpPr/>
        <p:nvPr/>
      </p:nvGrpSpPr>
      <p:grpSpPr>
        <a:xfrm>
          <a:off x="0" y="0"/>
          <a:ext cx="0" cy="0"/>
          <a:chOff x="0" y="0"/>
          <a:chExt cx="0" cy="0"/>
        </a:xfrm>
      </p:grpSpPr>
      <p:pic>
        <p:nvPicPr>
          <p:cNvPr id="451" name="Google Shape;451;p93"/>
          <p:cNvPicPr preferRelativeResize="0"/>
          <p:nvPr/>
        </p:nvPicPr>
        <p:blipFill>
          <a:blip r:embed="rId2">
            <a:alphaModFix amt="60000"/>
          </a:blip>
          <a:stretch>
            <a:fillRect/>
          </a:stretch>
        </p:blipFill>
        <p:spPr>
          <a:xfrm>
            <a:off x="738250" y="10"/>
            <a:ext cx="8405746" cy="5143500"/>
          </a:xfrm>
          <a:prstGeom prst="rect">
            <a:avLst/>
          </a:prstGeom>
          <a:noFill/>
          <a:ln>
            <a:noFill/>
          </a:ln>
        </p:spPr>
      </p:pic>
      <p:sp>
        <p:nvSpPr>
          <p:cNvPr id="452" name="Google Shape;452;p93"/>
          <p:cNvSpPr txBox="1"/>
          <p:nvPr>
            <p:ph type="ctrTitle"/>
          </p:nvPr>
        </p:nvSpPr>
        <p:spPr>
          <a:xfrm>
            <a:off x="849600" y="238850"/>
            <a:ext cx="7623000" cy="2052600"/>
          </a:xfrm>
          <a:prstGeom prst="rect">
            <a:avLst/>
          </a:prstGeom>
          <a:noFill/>
          <a:ln>
            <a:noFill/>
          </a:ln>
        </p:spPr>
        <p:txBody>
          <a:bodyPr anchorCtr="0" anchor="b" bIns="91425" lIns="0" spcFirstLastPara="1" rIns="91425" wrap="square" tIns="91425">
            <a:noAutofit/>
          </a:bodyPr>
          <a:lstStyle>
            <a:lvl1pPr lvl="0" rtl="0" algn="l">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1pPr>
            <a:lvl2pPr lvl="1"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2pPr>
            <a:lvl3pPr lvl="2"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3pPr>
            <a:lvl4pPr lvl="3"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4pPr>
            <a:lvl5pPr lvl="4"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5pPr>
            <a:lvl6pPr lvl="5"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6pPr>
            <a:lvl7pPr lvl="6"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7pPr>
            <a:lvl8pPr lvl="7"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8pPr>
            <a:lvl9pPr lvl="8" rtl="0" algn="ctr">
              <a:lnSpc>
                <a:spcPct val="100000"/>
              </a:lnSpc>
              <a:spcBef>
                <a:spcPts val="0"/>
              </a:spcBef>
              <a:spcAft>
                <a:spcPts val="0"/>
              </a:spcAft>
              <a:buSzPts val="4200"/>
              <a:buFont typeface="Proxima Nova Extrabold"/>
              <a:buNone/>
              <a:defRPr b="0" sz="4200">
                <a:latin typeface="Proxima Nova Extrabold"/>
                <a:ea typeface="Proxima Nova Extrabold"/>
                <a:cs typeface="Proxima Nova Extrabold"/>
                <a:sym typeface="Proxima Nova Extrabold"/>
              </a:defRPr>
            </a:lvl9pPr>
          </a:lstStyle>
          <a:p/>
        </p:txBody>
      </p:sp>
      <p:sp>
        <p:nvSpPr>
          <p:cNvPr id="453" name="Google Shape;453;p93"/>
          <p:cNvSpPr txBox="1"/>
          <p:nvPr>
            <p:ph idx="1" type="subTitle"/>
          </p:nvPr>
        </p:nvSpPr>
        <p:spPr>
          <a:xfrm>
            <a:off x="849600" y="2165609"/>
            <a:ext cx="7623000" cy="792600"/>
          </a:xfrm>
          <a:prstGeom prst="rect">
            <a:avLst/>
          </a:prstGeom>
          <a:noFill/>
          <a:ln>
            <a:noFill/>
          </a:ln>
        </p:spPr>
        <p:txBody>
          <a:bodyPr anchorCtr="0" anchor="t" bIns="91425" lIns="0" spcFirstLastPara="1" rIns="91425" wrap="square" tIns="91425">
            <a:noAutofit/>
          </a:bodyPr>
          <a:lstStyle>
            <a:lvl1pPr lvl="0" rtl="0" algn="l">
              <a:lnSpc>
                <a:spcPct val="100000"/>
              </a:lnSpc>
              <a:spcBef>
                <a:spcPts val="0"/>
              </a:spcBef>
              <a:spcAft>
                <a:spcPts val="0"/>
              </a:spcAft>
              <a:buClr>
                <a:srgbClr val="DCC3F9"/>
              </a:buClr>
              <a:buSzPts val="2400"/>
              <a:buFont typeface="Proxima Nova"/>
              <a:buNone/>
              <a:defRPr sz="2400">
                <a:solidFill>
                  <a:srgbClr val="DCC3F9"/>
                </a:solidFill>
                <a:latin typeface="Proxima Nova"/>
                <a:ea typeface="Proxima Nova"/>
                <a:cs typeface="Proxima Nova"/>
                <a:sym typeface="Proxima Nova"/>
              </a:defRPr>
            </a:lvl1pPr>
            <a:lvl2pPr lvl="1" rtl="0" algn="l">
              <a:lnSpc>
                <a:spcPct val="100000"/>
              </a:lnSpc>
              <a:spcBef>
                <a:spcPts val="0"/>
              </a:spcBef>
              <a:spcAft>
                <a:spcPts val="0"/>
              </a:spcAft>
              <a:buSzPts val="2200"/>
              <a:buNone/>
              <a:defRPr sz="2200"/>
            </a:lvl2pPr>
            <a:lvl3pPr lvl="2" rtl="0" algn="l">
              <a:lnSpc>
                <a:spcPct val="100000"/>
              </a:lnSpc>
              <a:spcBef>
                <a:spcPts val="0"/>
              </a:spcBef>
              <a:spcAft>
                <a:spcPts val="0"/>
              </a:spcAft>
              <a:buSzPts val="2200"/>
              <a:buNone/>
              <a:defRPr sz="2200"/>
            </a:lvl3pPr>
            <a:lvl4pPr lvl="3" rtl="0" algn="l">
              <a:lnSpc>
                <a:spcPct val="100000"/>
              </a:lnSpc>
              <a:spcBef>
                <a:spcPts val="0"/>
              </a:spcBef>
              <a:spcAft>
                <a:spcPts val="0"/>
              </a:spcAft>
              <a:buSzPts val="2200"/>
              <a:buNone/>
              <a:defRPr sz="2200"/>
            </a:lvl4pPr>
            <a:lvl5pPr lvl="4" rtl="0" algn="l">
              <a:lnSpc>
                <a:spcPct val="100000"/>
              </a:lnSpc>
              <a:spcBef>
                <a:spcPts val="0"/>
              </a:spcBef>
              <a:spcAft>
                <a:spcPts val="0"/>
              </a:spcAft>
              <a:buSzPts val="2200"/>
              <a:buNone/>
              <a:defRPr sz="2200"/>
            </a:lvl5pPr>
            <a:lvl6pPr lvl="5" rtl="0" algn="l">
              <a:lnSpc>
                <a:spcPct val="100000"/>
              </a:lnSpc>
              <a:spcBef>
                <a:spcPts val="0"/>
              </a:spcBef>
              <a:spcAft>
                <a:spcPts val="0"/>
              </a:spcAft>
              <a:buSzPts val="2200"/>
              <a:buNone/>
              <a:defRPr sz="2200"/>
            </a:lvl6pPr>
            <a:lvl7pPr lvl="6" rtl="0" algn="l">
              <a:lnSpc>
                <a:spcPct val="100000"/>
              </a:lnSpc>
              <a:spcBef>
                <a:spcPts val="0"/>
              </a:spcBef>
              <a:spcAft>
                <a:spcPts val="0"/>
              </a:spcAft>
              <a:buSzPts val="2200"/>
              <a:buNone/>
              <a:defRPr sz="2200"/>
            </a:lvl7pPr>
            <a:lvl8pPr lvl="7" rtl="0" algn="l">
              <a:lnSpc>
                <a:spcPct val="100000"/>
              </a:lnSpc>
              <a:spcBef>
                <a:spcPts val="0"/>
              </a:spcBef>
              <a:spcAft>
                <a:spcPts val="0"/>
              </a:spcAft>
              <a:buSzPts val="2200"/>
              <a:buNone/>
              <a:defRPr sz="2200"/>
            </a:lvl8pPr>
            <a:lvl9pPr lvl="8" rtl="0" algn="l">
              <a:lnSpc>
                <a:spcPct val="100000"/>
              </a:lnSpc>
              <a:spcBef>
                <a:spcPts val="0"/>
              </a:spcBef>
              <a:spcAft>
                <a:spcPts val="0"/>
              </a:spcAft>
              <a:buSzPts val="2200"/>
              <a:buNone/>
              <a:defRPr sz="2200"/>
            </a:lvl9pPr>
          </a:lstStyle>
          <a:p/>
        </p:txBody>
      </p:sp>
      <p:sp>
        <p:nvSpPr>
          <p:cNvPr id="454" name="Google Shape;454;p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theme" Target="../theme/theme3.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5.xml"/><Relationship Id="rId20" Type="http://schemas.openxmlformats.org/officeDocument/2006/relationships/slideLayout" Target="../slideLayouts/slideLayout65.xml"/><Relationship Id="rId42" Type="http://schemas.openxmlformats.org/officeDocument/2006/relationships/slideLayout" Target="../slideLayouts/slideLayout87.xml"/><Relationship Id="rId41" Type="http://schemas.openxmlformats.org/officeDocument/2006/relationships/slideLayout" Target="../slideLayouts/slideLayout86.xml"/><Relationship Id="rId22" Type="http://schemas.openxmlformats.org/officeDocument/2006/relationships/slideLayout" Target="../slideLayouts/slideLayout67.xml"/><Relationship Id="rId44" Type="http://schemas.openxmlformats.org/officeDocument/2006/relationships/slideLayout" Target="../slideLayouts/slideLayout89.xml"/><Relationship Id="rId21" Type="http://schemas.openxmlformats.org/officeDocument/2006/relationships/slideLayout" Target="../slideLayouts/slideLayout66.xml"/><Relationship Id="rId43" Type="http://schemas.openxmlformats.org/officeDocument/2006/relationships/slideLayout" Target="../slideLayouts/slideLayout88.xml"/><Relationship Id="rId24" Type="http://schemas.openxmlformats.org/officeDocument/2006/relationships/slideLayout" Target="../slideLayouts/slideLayout69.xml"/><Relationship Id="rId46" Type="http://schemas.openxmlformats.org/officeDocument/2006/relationships/slideLayout" Target="../slideLayouts/slideLayout91.xml"/><Relationship Id="rId23" Type="http://schemas.openxmlformats.org/officeDocument/2006/relationships/slideLayout" Target="../slideLayouts/slideLayout68.xml"/><Relationship Id="rId45" Type="http://schemas.openxmlformats.org/officeDocument/2006/relationships/slideLayout" Target="../slideLayouts/slideLayout90.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26" Type="http://schemas.openxmlformats.org/officeDocument/2006/relationships/slideLayout" Target="../slideLayouts/slideLayout71.xml"/><Relationship Id="rId25" Type="http://schemas.openxmlformats.org/officeDocument/2006/relationships/slideLayout" Target="../slideLayouts/slideLayout70.xml"/><Relationship Id="rId47" Type="http://schemas.openxmlformats.org/officeDocument/2006/relationships/theme" Target="../theme/theme2.xml"/><Relationship Id="rId28" Type="http://schemas.openxmlformats.org/officeDocument/2006/relationships/slideLayout" Target="../slideLayouts/slideLayout73.xml"/><Relationship Id="rId27" Type="http://schemas.openxmlformats.org/officeDocument/2006/relationships/slideLayout" Target="../slideLayouts/slideLayout72.xml"/><Relationship Id="rId5" Type="http://schemas.openxmlformats.org/officeDocument/2006/relationships/slideLayout" Target="../slideLayouts/slideLayout50.xml"/><Relationship Id="rId6" Type="http://schemas.openxmlformats.org/officeDocument/2006/relationships/slideLayout" Target="../slideLayouts/slideLayout51.xml"/><Relationship Id="rId29" Type="http://schemas.openxmlformats.org/officeDocument/2006/relationships/slideLayout" Target="../slideLayouts/slideLayout74.xml"/><Relationship Id="rId7" Type="http://schemas.openxmlformats.org/officeDocument/2006/relationships/slideLayout" Target="../slideLayouts/slideLayout52.xml"/><Relationship Id="rId8" Type="http://schemas.openxmlformats.org/officeDocument/2006/relationships/slideLayout" Target="../slideLayouts/slideLayout53.xml"/><Relationship Id="rId31" Type="http://schemas.openxmlformats.org/officeDocument/2006/relationships/slideLayout" Target="../slideLayouts/slideLayout76.xml"/><Relationship Id="rId30" Type="http://schemas.openxmlformats.org/officeDocument/2006/relationships/slideLayout" Target="../slideLayouts/slideLayout75.xml"/><Relationship Id="rId11" Type="http://schemas.openxmlformats.org/officeDocument/2006/relationships/slideLayout" Target="../slideLayouts/slideLayout56.xml"/><Relationship Id="rId33" Type="http://schemas.openxmlformats.org/officeDocument/2006/relationships/slideLayout" Target="../slideLayouts/slideLayout78.xml"/><Relationship Id="rId10" Type="http://schemas.openxmlformats.org/officeDocument/2006/relationships/slideLayout" Target="../slideLayouts/slideLayout55.xml"/><Relationship Id="rId32" Type="http://schemas.openxmlformats.org/officeDocument/2006/relationships/slideLayout" Target="../slideLayouts/slideLayout77.xml"/><Relationship Id="rId13" Type="http://schemas.openxmlformats.org/officeDocument/2006/relationships/slideLayout" Target="../slideLayouts/slideLayout58.xml"/><Relationship Id="rId35" Type="http://schemas.openxmlformats.org/officeDocument/2006/relationships/slideLayout" Target="../slideLayouts/slideLayout80.xml"/><Relationship Id="rId12" Type="http://schemas.openxmlformats.org/officeDocument/2006/relationships/slideLayout" Target="../slideLayouts/slideLayout57.xml"/><Relationship Id="rId34" Type="http://schemas.openxmlformats.org/officeDocument/2006/relationships/slideLayout" Target="../slideLayouts/slideLayout79.xml"/><Relationship Id="rId15" Type="http://schemas.openxmlformats.org/officeDocument/2006/relationships/slideLayout" Target="../slideLayouts/slideLayout60.xml"/><Relationship Id="rId37" Type="http://schemas.openxmlformats.org/officeDocument/2006/relationships/slideLayout" Target="../slideLayouts/slideLayout82.xml"/><Relationship Id="rId14" Type="http://schemas.openxmlformats.org/officeDocument/2006/relationships/slideLayout" Target="../slideLayouts/slideLayout59.xml"/><Relationship Id="rId36" Type="http://schemas.openxmlformats.org/officeDocument/2006/relationships/slideLayout" Target="../slideLayouts/slideLayout81.xml"/><Relationship Id="rId17" Type="http://schemas.openxmlformats.org/officeDocument/2006/relationships/slideLayout" Target="../slideLayouts/slideLayout62.xml"/><Relationship Id="rId39" Type="http://schemas.openxmlformats.org/officeDocument/2006/relationships/slideLayout" Target="../slideLayouts/slideLayout84.xml"/><Relationship Id="rId16" Type="http://schemas.openxmlformats.org/officeDocument/2006/relationships/slideLayout" Target="../slideLayouts/slideLayout61.xml"/><Relationship Id="rId38" Type="http://schemas.openxmlformats.org/officeDocument/2006/relationships/slideLayout" Target="../slideLayouts/slideLayout83.xml"/><Relationship Id="rId19" Type="http://schemas.openxmlformats.org/officeDocument/2006/relationships/slideLayout" Target="../slideLayouts/slideLayout64.xml"/><Relationship Id="rId1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65644"/>
            <a:ext cx="7772400" cy="572700"/>
          </a:xfrm>
          <a:prstGeom prst="rect">
            <a:avLst/>
          </a:prstGeom>
          <a:noFill/>
          <a:ln>
            <a:noFill/>
          </a:ln>
        </p:spPr>
        <p:txBody>
          <a:bodyPr anchorCtr="0" anchor="t" bIns="91425" lIns="0" spcFirstLastPara="1" rIns="91425" wrap="square" tIns="91425">
            <a:noAutofit/>
          </a:bodyPr>
          <a:lstStyle>
            <a:lvl1pPr lvl="0">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1pPr>
            <a:lvl2pPr lvl="1">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2pPr>
            <a:lvl3pPr lvl="2">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3pPr>
            <a:lvl4pPr lvl="3">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4pPr>
            <a:lvl5pPr lvl="4">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5pPr>
            <a:lvl6pPr lvl="5">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6pPr>
            <a:lvl7pPr lvl="6">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7pPr>
            <a:lvl8pPr lvl="7">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8pPr>
            <a:lvl9pPr lvl="8">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9pPr>
          </a:lstStyle>
          <a:p/>
        </p:txBody>
      </p:sp>
      <p:sp>
        <p:nvSpPr>
          <p:cNvPr id="7" name="Google Shape;7;p1"/>
          <p:cNvSpPr txBox="1"/>
          <p:nvPr>
            <p:ph idx="1" type="body"/>
          </p:nvPr>
        </p:nvSpPr>
        <p:spPr>
          <a:xfrm>
            <a:off x="775650" y="1234350"/>
            <a:ext cx="7589400" cy="3002400"/>
          </a:xfrm>
          <a:prstGeom prst="rect">
            <a:avLst/>
          </a:prstGeom>
          <a:noFill/>
          <a:ln>
            <a:noFill/>
          </a:ln>
        </p:spPr>
        <p:txBody>
          <a:bodyPr anchorCtr="0" anchor="t" bIns="91425" lIns="0" spcFirstLastPara="1" rIns="91425" wrap="square" tIns="91425">
            <a:noAutofit/>
          </a:bodyPr>
          <a:lstStyle>
            <a:lvl1pPr indent="-361950" lvl="0" marL="457200">
              <a:lnSpc>
                <a:spcPct val="115000"/>
              </a:lnSpc>
              <a:spcBef>
                <a:spcPts val="0"/>
              </a:spcBef>
              <a:spcAft>
                <a:spcPts val="0"/>
              </a:spcAft>
              <a:buClr>
                <a:schemeClr val="accent1"/>
              </a:buClr>
              <a:buSzPts val="2100"/>
              <a:buFont typeface="Poppins"/>
              <a:buChar char="■"/>
              <a:defRPr sz="1900">
                <a:solidFill>
                  <a:schemeClr val="lt2"/>
                </a:solidFill>
                <a:latin typeface="Poppins"/>
                <a:ea typeface="Poppins"/>
                <a:cs typeface="Poppins"/>
                <a:sym typeface="Poppins"/>
              </a:defRPr>
            </a:lvl1pPr>
            <a:lvl2pPr indent="-342900" lvl="1" marL="914400">
              <a:lnSpc>
                <a:spcPct val="115000"/>
              </a:lnSpc>
              <a:spcBef>
                <a:spcPts val="1600"/>
              </a:spcBef>
              <a:spcAft>
                <a:spcPts val="0"/>
              </a:spcAft>
              <a:buClr>
                <a:schemeClr val="accent1"/>
              </a:buClr>
              <a:buSzPts val="1800"/>
              <a:buFont typeface="Poppins"/>
              <a:buChar char="■"/>
              <a:defRPr sz="1600">
                <a:solidFill>
                  <a:schemeClr val="lt2"/>
                </a:solidFill>
                <a:latin typeface="Poppins"/>
                <a:ea typeface="Poppins"/>
                <a:cs typeface="Poppins"/>
                <a:sym typeface="Poppins"/>
              </a:defRPr>
            </a:lvl2pPr>
            <a:lvl3pPr indent="-330200" lvl="2" marL="1371600">
              <a:lnSpc>
                <a:spcPct val="115000"/>
              </a:lnSpc>
              <a:spcBef>
                <a:spcPts val="1600"/>
              </a:spcBef>
              <a:spcAft>
                <a:spcPts val="0"/>
              </a:spcAft>
              <a:buClr>
                <a:schemeClr val="accent1"/>
              </a:buClr>
              <a:buSzPts val="1600"/>
              <a:buFont typeface="Poppins"/>
              <a:buChar char="■"/>
              <a:defRPr>
                <a:solidFill>
                  <a:schemeClr val="lt2"/>
                </a:solidFill>
                <a:latin typeface="Poppins"/>
                <a:ea typeface="Poppins"/>
                <a:cs typeface="Poppins"/>
                <a:sym typeface="Poppins"/>
              </a:defRPr>
            </a:lvl3pPr>
            <a:lvl4pPr indent="-330200" lvl="3" marL="1828800">
              <a:lnSpc>
                <a:spcPct val="115000"/>
              </a:lnSpc>
              <a:spcBef>
                <a:spcPts val="1600"/>
              </a:spcBef>
              <a:spcAft>
                <a:spcPts val="0"/>
              </a:spcAft>
              <a:buClr>
                <a:schemeClr val="accent1"/>
              </a:buClr>
              <a:buSzPts val="1600"/>
              <a:buFont typeface="Poppins"/>
              <a:buChar char="■"/>
              <a:defRPr>
                <a:solidFill>
                  <a:schemeClr val="lt2"/>
                </a:solidFill>
                <a:latin typeface="Poppins"/>
                <a:ea typeface="Poppins"/>
                <a:cs typeface="Poppins"/>
                <a:sym typeface="Poppins"/>
              </a:defRPr>
            </a:lvl4pPr>
            <a:lvl5pPr indent="-317500" lvl="4" marL="2286000">
              <a:lnSpc>
                <a:spcPct val="115000"/>
              </a:lnSpc>
              <a:spcBef>
                <a:spcPts val="1600"/>
              </a:spcBef>
              <a:spcAft>
                <a:spcPts val="0"/>
              </a:spcAft>
              <a:buClr>
                <a:schemeClr val="accent1"/>
              </a:buClr>
              <a:buSzPts val="1400"/>
              <a:buFont typeface="Poppins"/>
              <a:buChar char="■"/>
              <a:defRPr>
                <a:solidFill>
                  <a:schemeClr val="lt2"/>
                </a:solidFill>
                <a:latin typeface="Poppins"/>
                <a:ea typeface="Poppins"/>
                <a:cs typeface="Poppins"/>
                <a:sym typeface="Poppins"/>
              </a:defRPr>
            </a:lvl5pPr>
            <a:lvl6pPr indent="-317500" lvl="5" marL="2743200">
              <a:lnSpc>
                <a:spcPct val="115000"/>
              </a:lnSpc>
              <a:spcBef>
                <a:spcPts val="1600"/>
              </a:spcBef>
              <a:spcAft>
                <a:spcPts val="0"/>
              </a:spcAft>
              <a:buClr>
                <a:schemeClr val="accent1"/>
              </a:buClr>
              <a:buSzPts val="1400"/>
              <a:buFont typeface="Poppins"/>
              <a:buChar char="■"/>
              <a:defRPr>
                <a:solidFill>
                  <a:schemeClr val="lt2"/>
                </a:solidFill>
                <a:latin typeface="Poppins"/>
                <a:ea typeface="Poppins"/>
                <a:cs typeface="Poppins"/>
                <a:sym typeface="Poppins"/>
              </a:defRPr>
            </a:lvl6pPr>
            <a:lvl7pPr indent="-304800" lvl="6" marL="3200400">
              <a:lnSpc>
                <a:spcPct val="115000"/>
              </a:lnSpc>
              <a:spcBef>
                <a:spcPts val="1600"/>
              </a:spcBef>
              <a:spcAft>
                <a:spcPts val="0"/>
              </a:spcAft>
              <a:buClr>
                <a:schemeClr val="accent1"/>
              </a:buClr>
              <a:buSzPts val="1200"/>
              <a:buFont typeface="Poppins"/>
              <a:buChar char="■"/>
              <a:defRPr>
                <a:solidFill>
                  <a:schemeClr val="lt2"/>
                </a:solidFill>
                <a:latin typeface="Poppins"/>
                <a:ea typeface="Poppins"/>
                <a:cs typeface="Poppins"/>
                <a:sym typeface="Poppins"/>
              </a:defRPr>
            </a:lvl7pPr>
            <a:lvl8pPr indent="-304800" lvl="7" marL="3657600">
              <a:lnSpc>
                <a:spcPct val="115000"/>
              </a:lnSpc>
              <a:spcBef>
                <a:spcPts val="1600"/>
              </a:spcBef>
              <a:spcAft>
                <a:spcPts val="0"/>
              </a:spcAft>
              <a:buClr>
                <a:schemeClr val="accent1"/>
              </a:buClr>
              <a:buSzPts val="1200"/>
              <a:buFont typeface="Poppins"/>
              <a:buChar char="■"/>
              <a:defRPr>
                <a:solidFill>
                  <a:schemeClr val="lt2"/>
                </a:solidFill>
                <a:latin typeface="Poppins"/>
                <a:ea typeface="Poppins"/>
                <a:cs typeface="Poppins"/>
                <a:sym typeface="Poppins"/>
              </a:defRPr>
            </a:lvl8pPr>
            <a:lvl9pPr indent="-304800" lvl="8" marL="4114800">
              <a:lnSpc>
                <a:spcPct val="115000"/>
              </a:lnSpc>
              <a:spcBef>
                <a:spcPts val="1600"/>
              </a:spcBef>
              <a:spcAft>
                <a:spcPts val="1600"/>
              </a:spcAft>
              <a:buClr>
                <a:schemeClr val="accent1"/>
              </a:buClr>
              <a:buSzPts val="1200"/>
              <a:buFont typeface="Poppins"/>
              <a:buChar char="■"/>
              <a:defRPr>
                <a:solidFill>
                  <a:schemeClr val="lt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oppins"/>
                <a:ea typeface="Poppins"/>
                <a:cs typeface="Poppins"/>
                <a:sym typeface="Poppins"/>
              </a:defRPr>
            </a:lvl1pPr>
            <a:lvl2pPr lvl="1" algn="r">
              <a:buNone/>
              <a:defRPr sz="1000">
                <a:solidFill>
                  <a:schemeClr val="dk2"/>
                </a:solidFill>
                <a:latin typeface="Poppins"/>
                <a:ea typeface="Poppins"/>
                <a:cs typeface="Poppins"/>
                <a:sym typeface="Poppins"/>
              </a:defRPr>
            </a:lvl2pPr>
            <a:lvl3pPr lvl="2" algn="r">
              <a:buNone/>
              <a:defRPr sz="1000">
                <a:solidFill>
                  <a:schemeClr val="dk2"/>
                </a:solidFill>
                <a:latin typeface="Poppins"/>
                <a:ea typeface="Poppins"/>
                <a:cs typeface="Poppins"/>
                <a:sym typeface="Poppins"/>
              </a:defRPr>
            </a:lvl3pPr>
            <a:lvl4pPr lvl="3" algn="r">
              <a:buNone/>
              <a:defRPr sz="1000">
                <a:solidFill>
                  <a:schemeClr val="dk2"/>
                </a:solidFill>
                <a:latin typeface="Poppins"/>
                <a:ea typeface="Poppins"/>
                <a:cs typeface="Poppins"/>
                <a:sym typeface="Poppins"/>
              </a:defRPr>
            </a:lvl4pPr>
            <a:lvl5pPr lvl="4" algn="r">
              <a:buNone/>
              <a:defRPr sz="1000">
                <a:solidFill>
                  <a:schemeClr val="dk2"/>
                </a:solidFill>
                <a:latin typeface="Poppins"/>
                <a:ea typeface="Poppins"/>
                <a:cs typeface="Poppins"/>
                <a:sym typeface="Poppins"/>
              </a:defRPr>
            </a:lvl5pPr>
            <a:lvl6pPr lvl="5" algn="r">
              <a:buNone/>
              <a:defRPr sz="1000">
                <a:solidFill>
                  <a:schemeClr val="dk2"/>
                </a:solidFill>
                <a:latin typeface="Poppins"/>
                <a:ea typeface="Poppins"/>
                <a:cs typeface="Poppins"/>
                <a:sym typeface="Poppins"/>
              </a:defRPr>
            </a:lvl6pPr>
            <a:lvl7pPr lvl="6" algn="r">
              <a:buNone/>
              <a:defRPr sz="1000">
                <a:solidFill>
                  <a:schemeClr val="dk2"/>
                </a:solidFill>
                <a:latin typeface="Poppins"/>
                <a:ea typeface="Poppins"/>
                <a:cs typeface="Poppins"/>
                <a:sym typeface="Poppins"/>
              </a:defRPr>
            </a:lvl7pPr>
            <a:lvl8pPr lvl="7" algn="r">
              <a:buNone/>
              <a:defRPr sz="1000">
                <a:solidFill>
                  <a:schemeClr val="dk2"/>
                </a:solidFill>
                <a:latin typeface="Poppins"/>
                <a:ea typeface="Poppins"/>
                <a:cs typeface="Poppins"/>
                <a:sym typeface="Poppins"/>
              </a:defRPr>
            </a:lvl8pPr>
            <a:lvl9pPr lvl="8" algn="r">
              <a:buNone/>
              <a:defRPr sz="1000">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F00FF"/>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217" name="Shape 217"/>
        <p:cNvGrpSpPr/>
        <p:nvPr/>
      </p:nvGrpSpPr>
      <p:grpSpPr>
        <a:xfrm>
          <a:off x="0" y="0"/>
          <a:ext cx="0" cy="0"/>
          <a:chOff x="0" y="0"/>
          <a:chExt cx="0" cy="0"/>
        </a:xfrm>
      </p:grpSpPr>
      <p:sp>
        <p:nvSpPr>
          <p:cNvPr id="218" name="Google Shape;218;p47"/>
          <p:cNvSpPr txBox="1"/>
          <p:nvPr>
            <p:ph type="title"/>
          </p:nvPr>
        </p:nvSpPr>
        <p:spPr>
          <a:xfrm>
            <a:off x="457200" y="365644"/>
            <a:ext cx="7772400" cy="572700"/>
          </a:xfrm>
          <a:prstGeom prst="rect">
            <a:avLst/>
          </a:prstGeom>
          <a:noFill/>
          <a:ln>
            <a:noFill/>
          </a:ln>
        </p:spPr>
        <p:txBody>
          <a:bodyPr anchorCtr="0" anchor="t" bIns="91425" lIns="0" spcFirstLastPara="1" rIns="91425" wrap="square" tIns="91425">
            <a:noAutofit/>
          </a:bodyPr>
          <a:lstStyle>
            <a:lvl1pPr lvl="0"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1pPr>
            <a:lvl2pPr lvl="1"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2pPr>
            <a:lvl3pPr lvl="2"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3pPr>
            <a:lvl4pPr lvl="3"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4pPr>
            <a:lvl5pPr lvl="4"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5pPr>
            <a:lvl6pPr lvl="5"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6pPr>
            <a:lvl7pPr lvl="6"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7pPr>
            <a:lvl8pPr lvl="7"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8pPr>
            <a:lvl9pPr lvl="8" marR="0" rtl="0" algn="l">
              <a:lnSpc>
                <a:spcPct val="100000"/>
              </a:lnSpc>
              <a:spcBef>
                <a:spcPts val="0"/>
              </a:spcBef>
              <a:spcAft>
                <a:spcPts val="0"/>
              </a:spcAft>
              <a:buClr>
                <a:schemeClr val="lt1"/>
              </a:buClr>
              <a:buSzPts val="3000"/>
              <a:buFont typeface="Figtree"/>
              <a:buNone/>
              <a:defRPr b="1" i="0" sz="3000" u="none" cap="none" strike="noStrike">
                <a:solidFill>
                  <a:schemeClr val="lt1"/>
                </a:solidFill>
                <a:latin typeface="Figtree"/>
                <a:ea typeface="Figtree"/>
                <a:cs typeface="Figtree"/>
                <a:sym typeface="Figtree"/>
              </a:defRPr>
            </a:lvl9pPr>
          </a:lstStyle>
          <a:p/>
        </p:txBody>
      </p:sp>
      <p:sp>
        <p:nvSpPr>
          <p:cNvPr id="219" name="Google Shape;219;p47"/>
          <p:cNvSpPr txBox="1"/>
          <p:nvPr>
            <p:ph idx="1" type="body"/>
          </p:nvPr>
        </p:nvSpPr>
        <p:spPr>
          <a:xfrm>
            <a:off x="775650" y="1234350"/>
            <a:ext cx="7589400" cy="3002400"/>
          </a:xfrm>
          <a:prstGeom prst="rect">
            <a:avLst/>
          </a:prstGeom>
          <a:noFill/>
          <a:ln>
            <a:noFill/>
          </a:ln>
        </p:spPr>
        <p:txBody>
          <a:bodyPr anchorCtr="0" anchor="t" bIns="91425" lIns="0" spcFirstLastPara="1" rIns="91425" wrap="square" tIns="91425">
            <a:noAutofit/>
          </a:bodyPr>
          <a:lstStyle>
            <a:lvl1pPr indent="-361950" lvl="0" marL="457200" marR="0" rtl="0" algn="l">
              <a:lnSpc>
                <a:spcPct val="115000"/>
              </a:lnSpc>
              <a:spcBef>
                <a:spcPts val="0"/>
              </a:spcBef>
              <a:spcAft>
                <a:spcPts val="0"/>
              </a:spcAft>
              <a:buClr>
                <a:schemeClr val="accent1"/>
              </a:buClr>
              <a:buSzPts val="2100"/>
              <a:buFont typeface="Figtree"/>
              <a:buChar char="■"/>
              <a:defRPr i="0" sz="1900" u="none" cap="none" strike="noStrike">
                <a:solidFill>
                  <a:schemeClr val="lt2"/>
                </a:solidFill>
                <a:latin typeface="Figtree"/>
                <a:ea typeface="Figtree"/>
                <a:cs typeface="Figtree"/>
                <a:sym typeface="Figtree"/>
              </a:defRPr>
            </a:lvl1pPr>
            <a:lvl2pPr indent="-342900" lvl="1" marL="914400" marR="0" rtl="0" algn="l">
              <a:lnSpc>
                <a:spcPct val="115000"/>
              </a:lnSpc>
              <a:spcBef>
                <a:spcPts val="1600"/>
              </a:spcBef>
              <a:spcAft>
                <a:spcPts val="0"/>
              </a:spcAft>
              <a:buClr>
                <a:schemeClr val="accent1"/>
              </a:buClr>
              <a:buSzPts val="1800"/>
              <a:buFont typeface="Figtree"/>
              <a:buChar char="■"/>
              <a:defRPr i="0" sz="1600" u="none" cap="none" strike="noStrike">
                <a:solidFill>
                  <a:schemeClr val="lt2"/>
                </a:solidFill>
                <a:latin typeface="Figtree"/>
                <a:ea typeface="Figtree"/>
                <a:cs typeface="Figtree"/>
                <a:sym typeface="Figtree"/>
              </a:defRPr>
            </a:lvl2pPr>
            <a:lvl3pPr indent="-330200" lvl="2" marL="1371600" marR="0" rtl="0" algn="l">
              <a:lnSpc>
                <a:spcPct val="115000"/>
              </a:lnSpc>
              <a:spcBef>
                <a:spcPts val="1600"/>
              </a:spcBef>
              <a:spcAft>
                <a:spcPts val="0"/>
              </a:spcAft>
              <a:buClr>
                <a:schemeClr val="accent1"/>
              </a:buClr>
              <a:buSzPts val="1600"/>
              <a:buFont typeface="Figtree"/>
              <a:buChar char="■"/>
              <a:defRPr i="0" sz="1400" u="none" cap="none" strike="noStrike">
                <a:solidFill>
                  <a:schemeClr val="lt2"/>
                </a:solidFill>
                <a:latin typeface="Figtree"/>
                <a:ea typeface="Figtree"/>
                <a:cs typeface="Figtree"/>
                <a:sym typeface="Figtree"/>
              </a:defRPr>
            </a:lvl3pPr>
            <a:lvl4pPr indent="-330200" lvl="3" marL="1828800" marR="0" rtl="0" algn="l">
              <a:lnSpc>
                <a:spcPct val="115000"/>
              </a:lnSpc>
              <a:spcBef>
                <a:spcPts val="1600"/>
              </a:spcBef>
              <a:spcAft>
                <a:spcPts val="0"/>
              </a:spcAft>
              <a:buClr>
                <a:schemeClr val="accent1"/>
              </a:buClr>
              <a:buSzPts val="1600"/>
              <a:buFont typeface="Figtree"/>
              <a:buChar char="■"/>
              <a:defRPr i="0" sz="1400" u="none" cap="none" strike="noStrike">
                <a:solidFill>
                  <a:schemeClr val="lt2"/>
                </a:solidFill>
                <a:latin typeface="Figtree"/>
                <a:ea typeface="Figtree"/>
                <a:cs typeface="Figtree"/>
                <a:sym typeface="Figtree"/>
              </a:defRPr>
            </a:lvl4pPr>
            <a:lvl5pPr indent="-317500" lvl="4" marL="2286000" marR="0" rtl="0" algn="l">
              <a:lnSpc>
                <a:spcPct val="115000"/>
              </a:lnSpc>
              <a:spcBef>
                <a:spcPts val="1600"/>
              </a:spcBef>
              <a:spcAft>
                <a:spcPts val="0"/>
              </a:spcAft>
              <a:buClr>
                <a:schemeClr val="accent1"/>
              </a:buClr>
              <a:buSzPts val="1400"/>
              <a:buFont typeface="Figtree"/>
              <a:buChar char="■"/>
              <a:defRPr i="0" sz="1400" u="none" cap="none" strike="noStrike">
                <a:solidFill>
                  <a:schemeClr val="lt2"/>
                </a:solidFill>
                <a:latin typeface="Figtree"/>
                <a:ea typeface="Figtree"/>
                <a:cs typeface="Figtree"/>
                <a:sym typeface="Figtree"/>
              </a:defRPr>
            </a:lvl5pPr>
            <a:lvl6pPr indent="-317500" lvl="5" marL="2743200" marR="0" rtl="0" algn="l">
              <a:lnSpc>
                <a:spcPct val="115000"/>
              </a:lnSpc>
              <a:spcBef>
                <a:spcPts val="1600"/>
              </a:spcBef>
              <a:spcAft>
                <a:spcPts val="0"/>
              </a:spcAft>
              <a:buClr>
                <a:schemeClr val="accent1"/>
              </a:buClr>
              <a:buSzPts val="1400"/>
              <a:buFont typeface="Figtree"/>
              <a:buChar char="■"/>
              <a:defRPr i="0" sz="1400" u="none" cap="none" strike="noStrike">
                <a:solidFill>
                  <a:schemeClr val="lt2"/>
                </a:solidFill>
                <a:latin typeface="Figtree"/>
                <a:ea typeface="Figtree"/>
                <a:cs typeface="Figtree"/>
                <a:sym typeface="Figtree"/>
              </a:defRPr>
            </a:lvl6pPr>
            <a:lvl7pPr indent="-304800" lvl="6" marL="3200400" marR="0" rtl="0" algn="l">
              <a:lnSpc>
                <a:spcPct val="115000"/>
              </a:lnSpc>
              <a:spcBef>
                <a:spcPts val="1600"/>
              </a:spcBef>
              <a:spcAft>
                <a:spcPts val="0"/>
              </a:spcAft>
              <a:buClr>
                <a:schemeClr val="accent1"/>
              </a:buClr>
              <a:buSzPts val="1200"/>
              <a:buFont typeface="Figtree"/>
              <a:buChar char="■"/>
              <a:defRPr i="0" sz="1400" u="none" cap="none" strike="noStrike">
                <a:solidFill>
                  <a:schemeClr val="lt2"/>
                </a:solidFill>
                <a:latin typeface="Figtree"/>
                <a:ea typeface="Figtree"/>
                <a:cs typeface="Figtree"/>
                <a:sym typeface="Figtree"/>
              </a:defRPr>
            </a:lvl7pPr>
            <a:lvl8pPr indent="-304800" lvl="7" marL="3657600" marR="0" rtl="0" algn="l">
              <a:lnSpc>
                <a:spcPct val="115000"/>
              </a:lnSpc>
              <a:spcBef>
                <a:spcPts val="1600"/>
              </a:spcBef>
              <a:spcAft>
                <a:spcPts val="0"/>
              </a:spcAft>
              <a:buClr>
                <a:schemeClr val="accent1"/>
              </a:buClr>
              <a:buSzPts val="1200"/>
              <a:buFont typeface="Figtree"/>
              <a:buChar char="■"/>
              <a:defRPr i="0" sz="1400" u="none" cap="none" strike="noStrike">
                <a:solidFill>
                  <a:schemeClr val="lt2"/>
                </a:solidFill>
                <a:latin typeface="Figtree"/>
                <a:ea typeface="Figtree"/>
                <a:cs typeface="Figtree"/>
                <a:sym typeface="Figtree"/>
              </a:defRPr>
            </a:lvl8pPr>
            <a:lvl9pPr indent="-304800" lvl="8" marL="4114800" marR="0" rtl="0" algn="l">
              <a:lnSpc>
                <a:spcPct val="115000"/>
              </a:lnSpc>
              <a:spcBef>
                <a:spcPts val="1600"/>
              </a:spcBef>
              <a:spcAft>
                <a:spcPts val="1600"/>
              </a:spcAft>
              <a:buClr>
                <a:schemeClr val="accent1"/>
              </a:buClr>
              <a:buSzPts val="1200"/>
              <a:buFont typeface="Figtree"/>
              <a:buChar char="■"/>
              <a:defRPr i="0" sz="1400" u="none" cap="none" strike="noStrike">
                <a:solidFill>
                  <a:schemeClr val="lt2"/>
                </a:solidFill>
                <a:latin typeface="Figtree"/>
                <a:ea typeface="Figtree"/>
                <a:cs typeface="Figtree"/>
                <a:sym typeface="Figtree"/>
              </a:defRPr>
            </a:lvl9pPr>
          </a:lstStyle>
          <a:p/>
        </p:txBody>
      </p:sp>
      <p:sp>
        <p:nvSpPr>
          <p:cNvPr id="220" name="Google Shape;22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F00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xml"/><Relationship Id="rId3"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3.xml"/><Relationship Id="rId3"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4.xml"/><Relationship Id="rId3" Type="http://schemas.openxmlformats.org/officeDocument/2006/relationships/image" Target="../media/image5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xm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xml"/><Relationship Id="rId3"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7.xml"/><Relationship Id="rId3" Type="http://schemas.openxmlformats.org/officeDocument/2006/relationships/image" Target="../media/image5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8.xml"/><Relationship Id="rId3" Type="http://schemas.openxmlformats.org/officeDocument/2006/relationships/image" Target="../media/image43.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62.png"/><Relationship Id="rId5"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94"/>
          <p:cNvPicPr preferRelativeResize="0"/>
          <p:nvPr/>
        </p:nvPicPr>
        <p:blipFill>
          <a:blip r:embed="rId3">
            <a:alphaModFix/>
          </a:blip>
          <a:stretch>
            <a:fillRect/>
          </a:stretch>
        </p:blipFill>
        <p:spPr>
          <a:xfrm>
            <a:off x="3399713" y="1782986"/>
            <a:ext cx="2344550" cy="15775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103"/>
          <p:cNvPicPr preferRelativeResize="0"/>
          <p:nvPr/>
        </p:nvPicPr>
        <p:blipFill>
          <a:blip r:embed="rId3">
            <a:alphaModFix/>
          </a:blip>
          <a:stretch>
            <a:fillRect/>
          </a:stretch>
        </p:blipFill>
        <p:spPr>
          <a:xfrm>
            <a:off x="0" y="0"/>
            <a:ext cx="2638432" cy="5143500"/>
          </a:xfrm>
          <a:prstGeom prst="rect">
            <a:avLst/>
          </a:prstGeom>
          <a:noFill/>
          <a:ln>
            <a:noFill/>
          </a:ln>
        </p:spPr>
      </p:pic>
      <p:sp>
        <p:nvSpPr>
          <p:cNvPr id="534" name="Google Shape;534;p103"/>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Nick &amp; Jackie Northrup</a:t>
            </a:r>
            <a:endParaRPr/>
          </a:p>
        </p:txBody>
      </p:sp>
      <p:sp>
        <p:nvSpPr>
          <p:cNvPr id="535" name="Google Shape;535;p103"/>
          <p:cNvSpPr txBox="1"/>
          <p:nvPr>
            <p:ph type="title"/>
          </p:nvPr>
        </p:nvSpPr>
        <p:spPr>
          <a:xfrm>
            <a:off x="494275" y="850700"/>
            <a:ext cx="7824900" cy="4803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1920">
                <a:solidFill>
                  <a:srgbClr val="A7ADFA"/>
                </a:solidFill>
                <a:latin typeface="Figtree"/>
                <a:ea typeface="Figtree"/>
                <a:cs typeface="Figtree"/>
                <a:sym typeface="Figtree"/>
              </a:rPr>
              <a:t>Age 38 | Age 35</a:t>
            </a:r>
            <a:endParaRPr sz="1920">
              <a:solidFill>
                <a:srgbClr val="A7ADFA"/>
              </a:solidFill>
              <a:latin typeface="Figtree"/>
              <a:ea typeface="Figtree"/>
              <a:cs typeface="Figtree"/>
              <a:sym typeface="Figtree"/>
            </a:endParaRPr>
          </a:p>
        </p:txBody>
      </p:sp>
      <p:pic>
        <p:nvPicPr>
          <p:cNvPr id="536" name="Google Shape;536;p103"/>
          <p:cNvPicPr preferRelativeResize="0"/>
          <p:nvPr/>
        </p:nvPicPr>
        <p:blipFill>
          <a:blip r:embed="rId4">
            <a:alphaModFix/>
          </a:blip>
          <a:stretch>
            <a:fillRect/>
          </a:stretch>
        </p:blipFill>
        <p:spPr>
          <a:xfrm>
            <a:off x="4711850" y="3683450"/>
            <a:ext cx="522725" cy="1460050"/>
          </a:xfrm>
          <a:prstGeom prst="rect">
            <a:avLst/>
          </a:prstGeom>
          <a:noFill/>
          <a:ln>
            <a:noFill/>
          </a:ln>
        </p:spPr>
      </p:pic>
      <p:pic>
        <p:nvPicPr>
          <p:cNvPr id="537" name="Google Shape;537;p103"/>
          <p:cNvPicPr preferRelativeResize="0"/>
          <p:nvPr/>
        </p:nvPicPr>
        <p:blipFill rotWithShape="1">
          <a:blip r:embed="rId5">
            <a:alphaModFix/>
          </a:blip>
          <a:srcRect b="0" l="0" r="0" t="0"/>
          <a:stretch/>
        </p:blipFill>
        <p:spPr>
          <a:xfrm>
            <a:off x="594625" y="1438000"/>
            <a:ext cx="6016886" cy="2711712"/>
          </a:xfrm>
          <a:prstGeom prst="rect">
            <a:avLst/>
          </a:prstGeom>
          <a:noFill/>
          <a:ln>
            <a:noFill/>
          </a:ln>
        </p:spPr>
      </p:pic>
      <p:pic>
        <p:nvPicPr>
          <p:cNvPr id="538" name="Google Shape;538;p103"/>
          <p:cNvPicPr preferRelativeResize="0"/>
          <p:nvPr/>
        </p:nvPicPr>
        <p:blipFill>
          <a:blip r:embed="rId6">
            <a:alphaModFix/>
          </a:blip>
          <a:stretch>
            <a:fillRect/>
          </a:stretch>
        </p:blipFill>
        <p:spPr>
          <a:xfrm>
            <a:off x="6406700" y="2073125"/>
            <a:ext cx="2737299" cy="3070375"/>
          </a:xfrm>
          <a:prstGeom prst="rect">
            <a:avLst/>
          </a:prstGeom>
          <a:noFill/>
          <a:ln>
            <a:noFill/>
          </a:ln>
        </p:spPr>
      </p:pic>
      <p:sp>
        <p:nvSpPr>
          <p:cNvPr id="539" name="Google Shape;539;p103"/>
          <p:cNvSpPr txBox="1"/>
          <p:nvPr>
            <p:ph type="title"/>
          </p:nvPr>
        </p:nvSpPr>
        <p:spPr>
          <a:xfrm>
            <a:off x="594625" y="4484246"/>
            <a:ext cx="2043900" cy="526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2220"/>
              <a:t>$114,875</a:t>
            </a:r>
            <a:endParaRPr sz="2220"/>
          </a:p>
        </p:txBody>
      </p:sp>
      <p:sp>
        <p:nvSpPr>
          <p:cNvPr id="540" name="Google Shape;540;p103"/>
          <p:cNvSpPr txBox="1"/>
          <p:nvPr>
            <p:ph type="title"/>
          </p:nvPr>
        </p:nvSpPr>
        <p:spPr>
          <a:xfrm>
            <a:off x="2614775" y="4484246"/>
            <a:ext cx="2043900" cy="526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2220"/>
              <a:t>$85,000</a:t>
            </a:r>
            <a:endParaRPr sz="2220"/>
          </a:p>
        </p:txBody>
      </p:sp>
      <p:sp>
        <p:nvSpPr>
          <p:cNvPr id="541" name="Google Shape;541;p103"/>
          <p:cNvSpPr txBox="1"/>
          <p:nvPr>
            <p:ph type="title"/>
          </p:nvPr>
        </p:nvSpPr>
        <p:spPr>
          <a:xfrm>
            <a:off x="4658675" y="4484246"/>
            <a:ext cx="2043900" cy="526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2220"/>
              <a:t>$60,000</a:t>
            </a:r>
            <a:endParaRPr sz="2220"/>
          </a:p>
        </p:txBody>
      </p:sp>
      <p:sp>
        <p:nvSpPr>
          <p:cNvPr id="542" name="Google Shape;542;p103"/>
          <p:cNvSpPr txBox="1"/>
          <p:nvPr>
            <p:ph type="title"/>
          </p:nvPr>
        </p:nvSpPr>
        <p:spPr>
          <a:xfrm>
            <a:off x="617304" y="4241700"/>
            <a:ext cx="2043900" cy="418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1520">
                <a:solidFill>
                  <a:srgbClr val="A7ADFA"/>
                </a:solidFill>
                <a:latin typeface="Figtree Medium"/>
                <a:ea typeface="Figtree Medium"/>
                <a:cs typeface="Figtree Medium"/>
                <a:sym typeface="Figtree Medium"/>
              </a:rPr>
              <a:t>Net Worth</a:t>
            </a:r>
            <a:endParaRPr sz="1520">
              <a:solidFill>
                <a:srgbClr val="A7ADFA"/>
              </a:solidFill>
              <a:latin typeface="Figtree Medium"/>
              <a:ea typeface="Figtree Medium"/>
              <a:cs typeface="Figtree Medium"/>
              <a:sym typeface="Figtree Medium"/>
            </a:endParaRPr>
          </a:p>
        </p:txBody>
      </p:sp>
      <p:sp>
        <p:nvSpPr>
          <p:cNvPr id="543" name="Google Shape;543;p103"/>
          <p:cNvSpPr txBox="1"/>
          <p:nvPr>
            <p:ph type="title"/>
          </p:nvPr>
        </p:nvSpPr>
        <p:spPr>
          <a:xfrm>
            <a:off x="2637454" y="4241700"/>
            <a:ext cx="2043900" cy="418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1520">
                <a:solidFill>
                  <a:srgbClr val="A7ADFA"/>
                </a:solidFill>
                <a:latin typeface="Figtree Medium"/>
                <a:ea typeface="Figtree Medium"/>
                <a:cs typeface="Figtree Medium"/>
                <a:sym typeface="Figtree Medium"/>
              </a:rPr>
              <a:t>Annual Income</a:t>
            </a:r>
            <a:endParaRPr sz="1520">
              <a:solidFill>
                <a:srgbClr val="A7ADFA"/>
              </a:solidFill>
              <a:latin typeface="Figtree Medium"/>
              <a:ea typeface="Figtree Medium"/>
              <a:cs typeface="Figtree Medium"/>
              <a:sym typeface="Figtree Medium"/>
            </a:endParaRPr>
          </a:p>
        </p:txBody>
      </p:sp>
      <p:sp>
        <p:nvSpPr>
          <p:cNvPr id="544" name="Google Shape;544;p103"/>
          <p:cNvSpPr txBox="1"/>
          <p:nvPr>
            <p:ph type="title"/>
          </p:nvPr>
        </p:nvSpPr>
        <p:spPr>
          <a:xfrm>
            <a:off x="4681354" y="4241700"/>
            <a:ext cx="2043900" cy="418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SzPts val="990"/>
              <a:buNone/>
            </a:pPr>
            <a:r>
              <a:rPr lang="en" sz="1520">
                <a:solidFill>
                  <a:srgbClr val="A7ADFA"/>
                </a:solidFill>
                <a:latin typeface="Figtree Medium"/>
                <a:ea typeface="Figtree Medium"/>
                <a:cs typeface="Figtree Medium"/>
                <a:sym typeface="Figtree Medium"/>
              </a:rPr>
              <a:t>Annual Spending</a:t>
            </a:r>
            <a:endParaRPr sz="1520">
              <a:solidFill>
                <a:srgbClr val="A7ADFA"/>
              </a:solidFill>
              <a:latin typeface="Figtree Medium"/>
              <a:ea typeface="Figtree Medium"/>
              <a:cs typeface="Figtree Medium"/>
              <a:sym typeface="Figtree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04"/>
          <p:cNvSpPr txBox="1"/>
          <p:nvPr/>
        </p:nvSpPr>
        <p:spPr>
          <a:xfrm>
            <a:off x="735200" y="1392025"/>
            <a:ext cx="4103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solidFill>
                <a:schemeClr val="lt2"/>
              </a:solidFill>
              <a:latin typeface="Figtree"/>
              <a:ea typeface="Figtree"/>
              <a:cs typeface="Figtree"/>
              <a:sym typeface="Figtree"/>
            </a:endParaRPr>
          </a:p>
        </p:txBody>
      </p:sp>
      <p:sp>
        <p:nvSpPr>
          <p:cNvPr id="550" name="Google Shape;550;p104"/>
          <p:cNvSpPr txBox="1"/>
          <p:nvPr>
            <p:ph type="title"/>
          </p:nvPr>
        </p:nvSpPr>
        <p:spPr>
          <a:xfrm>
            <a:off x="505200" y="361250"/>
            <a:ext cx="7494600" cy="835800"/>
          </a:xfrm>
          <a:prstGeom prst="rect">
            <a:avLst/>
          </a:prstGeom>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b="0" lang="en" sz="4700">
                <a:latin typeface="Figtree Black"/>
                <a:ea typeface="Figtree Black"/>
                <a:cs typeface="Figtree Black"/>
                <a:sym typeface="Figtree Black"/>
              </a:rPr>
              <a:t>What are your questions</a:t>
            </a:r>
            <a:r>
              <a:rPr b="0" lang="en" sz="4700">
                <a:solidFill>
                  <a:schemeClr val="accent1"/>
                </a:solidFill>
                <a:latin typeface="Figtree Black"/>
                <a:ea typeface="Figtree Black"/>
                <a:cs typeface="Figtree Black"/>
                <a:sym typeface="Figtree Black"/>
              </a:rPr>
              <a:t>?</a:t>
            </a:r>
            <a:endParaRPr b="0" sz="2700">
              <a:solidFill>
                <a:srgbClr val="DCC3F9"/>
              </a:solidFill>
              <a:latin typeface="Figtree Black"/>
              <a:ea typeface="Figtree Black"/>
              <a:cs typeface="Figtree Black"/>
              <a:sym typeface="Figtree Black"/>
            </a:endParaRPr>
          </a:p>
        </p:txBody>
      </p:sp>
      <p:sp>
        <p:nvSpPr>
          <p:cNvPr id="551" name="Google Shape;551;p104"/>
          <p:cNvSpPr txBox="1"/>
          <p:nvPr/>
        </p:nvSpPr>
        <p:spPr>
          <a:xfrm>
            <a:off x="792175" y="1349275"/>
            <a:ext cx="7494600" cy="34017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How do I save for kids’ educations?</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Is real estate a good investment?</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How do I pay less taxes (legally)?</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Should I pay down debt or invest?</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Where should I keep my rainy day fund?</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How can I pay down my mortgage faster?</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What affects my credit score?</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How do I invest my money?</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Buying vs. leasing?</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How much do I need to retire?</a:t>
            </a:r>
            <a:endParaRPr sz="1900">
              <a:solidFill>
                <a:schemeClr val="lt1"/>
              </a:solidFill>
              <a:latin typeface="Figtree"/>
              <a:ea typeface="Figtree"/>
              <a:cs typeface="Figtree"/>
              <a:sym typeface="Figtree"/>
            </a:endParaRPr>
          </a:p>
          <a:p>
            <a:pPr indent="-349250" lvl="0" marL="457200" rtl="0" algn="l">
              <a:spcBef>
                <a:spcPts val="0"/>
              </a:spcBef>
              <a:spcAft>
                <a:spcPts val="0"/>
              </a:spcAft>
              <a:buClr>
                <a:schemeClr val="lt1"/>
              </a:buClr>
              <a:buSzPts val="1900"/>
              <a:buFont typeface="Figtree"/>
              <a:buChar char="●"/>
            </a:pPr>
            <a:r>
              <a:rPr lang="en" sz="1900">
                <a:solidFill>
                  <a:schemeClr val="lt1"/>
                </a:solidFill>
                <a:latin typeface="Figtree"/>
                <a:ea typeface="Figtree"/>
                <a:cs typeface="Figtree"/>
                <a:sym typeface="Figtree"/>
              </a:rPr>
              <a:t>How am I doing financially? Am I OK?</a:t>
            </a:r>
            <a:endParaRPr sz="1900">
              <a:solidFill>
                <a:schemeClr val="lt1"/>
              </a:solidFill>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pic>
        <p:nvPicPr>
          <p:cNvPr id="556" name="Google Shape;556;p105"/>
          <p:cNvPicPr preferRelativeResize="0"/>
          <p:nvPr/>
        </p:nvPicPr>
        <p:blipFill>
          <a:blip r:embed="rId3">
            <a:alphaModFix/>
          </a:blip>
          <a:stretch>
            <a:fillRect/>
          </a:stretch>
        </p:blipFill>
        <p:spPr>
          <a:xfrm>
            <a:off x="0" y="893900"/>
            <a:ext cx="7674427" cy="4203240"/>
          </a:xfrm>
          <a:prstGeom prst="rect">
            <a:avLst/>
          </a:prstGeom>
          <a:noFill/>
          <a:ln>
            <a:noFill/>
          </a:ln>
        </p:spPr>
      </p:pic>
      <p:sp>
        <p:nvSpPr>
          <p:cNvPr id="557" name="Google Shape;557;p105"/>
          <p:cNvSpPr txBox="1"/>
          <p:nvPr>
            <p:ph type="title"/>
          </p:nvPr>
        </p:nvSpPr>
        <p:spPr>
          <a:xfrm>
            <a:off x="313300" y="245000"/>
            <a:ext cx="83379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solidFill>
                  <a:srgbClr val="4633A0"/>
                </a:solidFill>
              </a:rPr>
              <a:t>Your Data is Secure with Us</a:t>
            </a:r>
            <a:endParaRPr>
              <a:solidFill>
                <a:srgbClr val="4633A0"/>
              </a:solidFill>
            </a:endParaRPr>
          </a:p>
        </p:txBody>
      </p:sp>
      <p:pic>
        <p:nvPicPr>
          <p:cNvPr id="558" name="Google Shape;558;p105"/>
          <p:cNvPicPr preferRelativeResize="0"/>
          <p:nvPr/>
        </p:nvPicPr>
        <p:blipFill>
          <a:blip r:embed="rId4">
            <a:alphaModFix/>
          </a:blip>
          <a:stretch>
            <a:fillRect/>
          </a:stretch>
        </p:blipFill>
        <p:spPr>
          <a:xfrm>
            <a:off x="7293425" y="768925"/>
            <a:ext cx="1850575" cy="4374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06"/>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sz="5000"/>
              <a:t>Interactive Poll</a:t>
            </a:r>
            <a:endParaRPr sz="5000"/>
          </a:p>
        </p:txBody>
      </p:sp>
      <p:sp>
        <p:nvSpPr>
          <p:cNvPr id="564" name="Google Shape;564;p106"/>
          <p:cNvSpPr/>
          <p:nvPr/>
        </p:nvSpPr>
        <p:spPr>
          <a:xfrm>
            <a:off x="1062225" y="1596275"/>
            <a:ext cx="2565000" cy="2565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pic>
        <p:nvPicPr>
          <p:cNvPr id="565" name="Google Shape;565;p106"/>
          <p:cNvPicPr preferRelativeResize="0"/>
          <p:nvPr/>
        </p:nvPicPr>
        <p:blipFill>
          <a:blip r:embed="rId3">
            <a:alphaModFix/>
          </a:blip>
          <a:stretch>
            <a:fillRect/>
          </a:stretch>
        </p:blipFill>
        <p:spPr>
          <a:xfrm>
            <a:off x="1062200" y="1596275"/>
            <a:ext cx="2564924" cy="2564924"/>
          </a:xfrm>
          <a:prstGeom prst="rect">
            <a:avLst/>
          </a:prstGeom>
          <a:noFill/>
          <a:ln>
            <a:noFill/>
          </a:ln>
        </p:spPr>
      </p:pic>
      <p:sp>
        <p:nvSpPr>
          <p:cNvPr id="566" name="Google Shape;566;p106"/>
          <p:cNvSpPr txBox="1"/>
          <p:nvPr>
            <p:ph type="title"/>
          </p:nvPr>
        </p:nvSpPr>
        <p:spPr>
          <a:xfrm>
            <a:off x="3627225" y="1747438"/>
            <a:ext cx="4959000" cy="2262600"/>
          </a:xfrm>
          <a:prstGeom prst="rect">
            <a:avLst/>
          </a:prstGeom>
        </p:spPr>
        <p:txBody>
          <a:bodyPr anchorCtr="0" anchor="t" bIns="91425" lIns="0" spcFirstLastPara="1" rIns="91425" wrap="square" tIns="91425">
            <a:spAutoFit/>
          </a:bodyPr>
          <a:lstStyle/>
          <a:p>
            <a:pPr indent="0" lvl="0" marL="0" rtl="0" algn="ctr">
              <a:lnSpc>
                <a:spcPct val="90000"/>
              </a:lnSpc>
              <a:spcBef>
                <a:spcPts val="0"/>
              </a:spcBef>
              <a:spcAft>
                <a:spcPts val="0"/>
              </a:spcAft>
              <a:buNone/>
            </a:pPr>
            <a:r>
              <a:rPr b="0" lang="en" sz="5000">
                <a:latin typeface="Figtree Black"/>
                <a:ea typeface="Figtree Black"/>
                <a:cs typeface="Figtree Black"/>
                <a:sym typeface="Figtree Black"/>
              </a:rPr>
              <a:t>Join at</a:t>
            </a:r>
            <a:endParaRPr b="0" sz="5000">
              <a:latin typeface="Figtree Black"/>
              <a:ea typeface="Figtree Black"/>
              <a:cs typeface="Figtree Black"/>
              <a:sym typeface="Figtree Black"/>
            </a:endParaRPr>
          </a:p>
          <a:p>
            <a:pPr indent="0" lvl="0" marL="0" rtl="0" algn="ctr">
              <a:lnSpc>
                <a:spcPct val="90000"/>
              </a:lnSpc>
              <a:spcBef>
                <a:spcPts val="0"/>
              </a:spcBef>
              <a:spcAft>
                <a:spcPts val="0"/>
              </a:spcAft>
              <a:buNone/>
            </a:pPr>
            <a:r>
              <a:rPr b="0" lang="en" sz="5000">
                <a:solidFill>
                  <a:schemeClr val="accent1"/>
                </a:solidFill>
                <a:latin typeface="Figtree Black"/>
                <a:ea typeface="Figtree Black"/>
                <a:cs typeface="Figtree Black"/>
                <a:sym typeface="Figtree Black"/>
              </a:rPr>
              <a:t>slido.com</a:t>
            </a:r>
            <a:endParaRPr b="0" sz="5000">
              <a:solidFill>
                <a:schemeClr val="accent1"/>
              </a:solidFill>
              <a:latin typeface="Figtree Black"/>
              <a:ea typeface="Figtree Black"/>
              <a:cs typeface="Figtree Black"/>
              <a:sym typeface="Figtree Black"/>
            </a:endParaRPr>
          </a:p>
          <a:p>
            <a:pPr indent="0" lvl="0" marL="0" rtl="0" algn="ctr">
              <a:lnSpc>
                <a:spcPct val="90000"/>
              </a:lnSpc>
              <a:spcBef>
                <a:spcPts val="0"/>
              </a:spcBef>
              <a:spcAft>
                <a:spcPts val="0"/>
              </a:spcAft>
              <a:buNone/>
            </a:pPr>
            <a:r>
              <a:rPr b="0" lang="en" sz="5000">
                <a:solidFill>
                  <a:schemeClr val="accent1"/>
                </a:solidFill>
                <a:latin typeface="Figtree Black"/>
                <a:ea typeface="Figtree Black"/>
                <a:cs typeface="Figtree Black"/>
                <a:sym typeface="Figtree Black"/>
              </a:rPr>
              <a:t>#3734 800</a:t>
            </a:r>
            <a:endParaRPr b="0" sz="5000">
              <a:solidFill>
                <a:schemeClr val="accent1"/>
              </a:solidFill>
              <a:latin typeface="Figtree Black"/>
              <a:ea typeface="Figtree Black"/>
              <a:cs typeface="Figtree Black"/>
              <a:sym typeface="Figtree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07"/>
          <p:cNvSpPr txBox="1"/>
          <p:nvPr>
            <p:ph idx="4294967295" type="title"/>
          </p:nvPr>
        </p:nvSpPr>
        <p:spPr>
          <a:xfrm>
            <a:off x="594100" y="344750"/>
            <a:ext cx="7470900" cy="877200"/>
          </a:xfrm>
          <a:prstGeom prst="rect">
            <a:avLst/>
          </a:prstGeom>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b="0" lang="en" sz="4700">
                <a:latin typeface="Figtree Black"/>
                <a:ea typeface="Figtree Black"/>
                <a:cs typeface="Figtree Black"/>
                <a:sym typeface="Figtree Black"/>
              </a:rPr>
              <a:t>Get started now</a:t>
            </a:r>
            <a:r>
              <a:rPr b="0" lang="en" sz="5000">
                <a:latin typeface="Figtree Black"/>
                <a:ea typeface="Figtree Black"/>
                <a:cs typeface="Figtree Black"/>
                <a:sym typeface="Figtree Black"/>
              </a:rPr>
              <a:t>.</a:t>
            </a:r>
            <a:endParaRPr b="0" sz="5000">
              <a:latin typeface="Figtree Black"/>
              <a:ea typeface="Figtree Black"/>
              <a:cs typeface="Figtree Black"/>
              <a:sym typeface="Figtree Black"/>
            </a:endParaRPr>
          </a:p>
        </p:txBody>
      </p:sp>
      <p:pic>
        <p:nvPicPr>
          <p:cNvPr id="572" name="Google Shape;572;p107"/>
          <p:cNvPicPr preferRelativeResize="0"/>
          <p:nvPr/>
        </p:nvPicPr>
        <p:blipFill>
          <a:blip r:embed="rId3">
            <a:alphaModFix/>
          </a:blip>
          <a:stretch>
            <a:fillRect/>
          </a:stretch>
        </p:blipFill>
        <p:spPr>
          <a:xfrm>
            <a:off x="3110350" y="1740075"/>
            <a:ext cx="2438400" cy="243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08"/>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b="0" lang="en" sz="4700">
                <a:latin typeface="Figtree Black"/>
                <a:ea typeface="Figtree Black"/>
                <a:cs typeface="Figtree Black"/>
                <a:sym typeface="Figtree Black"/>
              </a:rPr>
              <a:t>Get Started Now</a:t>
            </a:r>
            <a:endParaRPr sz="5000"/>
          </a:p>
        </p:txBody>
      </p:sp>
      <p:sp>
        <p:nvSpPr>
          <p:cNvPr id="578" name="Google Shape;578;p108"/>
          <p:cNvSpPr txBox="1"/>
          <p:nvPr>
            <p:ph type="title"/>
          </p:nvPr>
        </p:nvSpPr>
        <p:spPr>
          <a:xfrm>
            <a:off x="500100" y="1747450"/>
            <a:ext cx="8086200" cy="1500600"/>
          </a:xfrm>
          <a:prstGeom prst="rect">
            <a:avLst/>
          </a:prstGeom>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b="0" lang="en" sz="4300">
                <a:solidFill>
                  <a:srgbClr val="DCC3F9"/>
                </a:solidFill>
                <a:latin typeface="Figtree Black"/>
                <a:ea typeface="Figtree Black"/>
                <a:cs typeface="Figtree Black"/>
                <a:sym typeface="Figtree Black"/>
              </a:rPr>
              <a:t>Schedule a coaching session:</a:t>
            </a:r>
            <a:r>
              <a:rPr b="0" lang="en" sz="4300">
                <a:solidFill>
                  <a:srgbClr val="DCC3F9"/>
                </a:solidFill>
                <a:latin typeface="Figtree Black"/>
                <a:ea typeface="Figtree Black"/>
                <a:cs typeface="Figtree Black"/>
                <a:sym typeface="Figtree Black"/>
              </a:rPr>
              <a:t> </a:t>
            </a:r>
            <a:endParaRPr b="0" sz="4300">
              <a:solidFill>
                <a:srgbClr val="DCC3F9"/>
              </a:solidFill>
              <a:latin typeface="Figtree Black"/>
              <a:ea typeface="Figtree Black"/>
              <a:cs typeface="Figtree Black"/>
              <a:sym typeface="Figtree Black"/>
            </a:endParaRPr>
          </a:p>
          <a:p>
            <a:pPr indent="0" lvl="0" marL="0" rtl="0" algn="l">
              <a:lnSpc>
                <a:spcPct val="90000"/>
              </a:lnSpc>
              <a:spcBef>
                <a:spcPts val="0"/>
              </a:spcBef>
              <a:spcAft>
                <a:spcPts val="0"/>
              </a:spcAft>
              <a:buNone/>
            </a:pPr>
            <a:r>
              <a:t/>
            </a:r>
            <a:endParaRPr b="0" sz="1000">
              <a:latin typeface="Figtree Black"/>
              <a:ea typeface="Figtree Black"/>
              <a:cs typeface="Figtree Black"/>
              <a:sym typeface="Figtree Black"/>
            </a:endParaRPr>
          </a:p>
          <a:p>
            <a:pPr indent="0" lvl="0" marL="0" rtl="0" algn="l">
              <a:lnSpc>
                <a:spcPct val="90000"/>
              </a:lnSpc>
              <a:spcBef>
                <a:spcPts val="0"/>
              </a:spcBef>
              <a:spcAft>
                <a:spcPts val="0"/>
              </a:spcAft>
              <a:buNone/>
            </a:pPr>
            <a:r>
              <a:rPr b="0" lang="en" sz="4200">
                <a:solidFill>
                  <a:schemeClr val="accent1"/>
                </a:solidFill>
                <a:latin typeface="Figtree Black"/>
                <a:ea typeface="Figtree Black"/>
                <a:cs typeface="Figtree Black"/>
                <a:sym typeface="Figtree Black"/>
              </a:rPr>
              <a:t>[your URL here]</a:t>
            </a:r>
            <a:endParaRPr b="0" sz="4200">
              <a:solidFill>
                <a:schemeClr val="accent1"/>
              </a:solidFill>
              <a:latin typeface="Figtree Black"/>
              <a:ea typeface="Figtree Black"/>
              <a:cs typeface="Figtree Black"/>
              <a:sym typeface="Figtree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95"/>
          <p:cNvPicPr preferRelativeResize="0"/>
          <p:nvPr/>
        </p:nvPicPr>
        <p:blipFill>
          <a:blip r:embed="rId3">
            <a:alphaModFix/>
          </a:blip>
          <a:stretch>
            <a:fillRect/>
          </a:stretch>
        </p:blipFill>
        <p:spPr>
          <a:xfrm>
            <a:off x="5499113" y="1782974"/>
            <a:ext cx="2344550" cy="1577541"/>
          </a:xfrm>
          <a:prstGeom prst="rect">
            <a:avLst/>
          </a:prstGeom>
          <a:noFill/>
          <a:ln>
            <a:noFill/>
          </a:ln>
        </p:spPr>
      </p:pic>
      <p:cxnSp>
        <p:nvCxnSpPr>
          <p:cNvPr id="465" name="Google Shape;465;p95"/>
          <p:cNvCxnSpPr/>
          <p:nvPr/>
        </p:nvCxnSpPr>
        <p:spPr>
          <a:xfrm>
            <a:off x="4571995" y="1028400"/>
            <a:ext cx="0" cy="3543900"/>
          </a:xfrm>
          <a:prstGeom prst="straightConnector1">
            <a:avLst/>
          </a:prstGeom>
          <a:noFill/>
          <a:ln cap="flat" cmpd="sng" w="19050">
            <a:solidFill>
              <a:srgbClr val="DCC3F9"/>
            </a:solidFill>
            <a:prstDash val="solid"/>
            <a:round/>
            <a:headEnd len="med" w="med" type="none"/>
            <a:tailEnd len="med" w="med" type="none"/>
          </a:ln>
        </p:spPr>
      </p:cxnSp>
      <p:sp>
        <p:nvSpPr>
          <p:cNvPr id="466" name="Google Shape;466;p95"/>
          <p:cNvSpPr txBox="1"/>
          <p:nvPr/>
        </p:nvSpPr>
        <p:spPr>
          <a:xfrm>
            <a:off x="229050" y="228600"/>
            <a:ext cx="8685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chemeClr val="lt1"/>
                </a:solidFill>
                <a:latin typeface="Figtree ExtraBold"/>
                <a:ea typeface="Figtree ExtraBold"/>
                <a:cs typeface="Figtree ExtraBold"/>
                <a:sym typeface="Figtree ExtraBold"/>
              </a:rPr>
              <a:t>Medical Vitals</a:t>
            </a:r>
            <a:r>
              <a:rPr lang="en" sz="2600">
                <a:solidFill>
                  <a:schemeClr val="lt1"/>
                </a:solidFill>
                <a:latin typeface="Figtree ExtraBold"/>
                <a:ea typeface="Figtree ExtraBold"/>
                <a:cs typeface="Figtree ExtraBold"/>
                <a:sym typeface="Figtree ExtraBold"/>
              </a:rPr>
              <a:t> </a:t>
            </a:r>
            <a:r>
              <a:rPr lang="en" sz="2600">
                <a:solidFill>
                  <a:srgbClr val="DCC3F9"/>
                </a:solidFill>
                <a:latin typeface="Figtree ExtraBold"/>
                <a:ea typeface="Figtree ExtraBold"/>
                <a:cs typeface="Figtree ExtraBold"/>
                <a:sym typeface="Figtree ExtraBold"/>
              </a:rPr>
              <a:t>vs</a:t>
            </a:r>
            <a:r>
              <a:rPr lang="en" sz="2600">
                <a:solidFill>
                  <a:schemeClr val="lt1"/>
                </a:solidFill>
                <a:latin typeface="Figtree ExtraBold"/>
                <a:ea typeface="Figtree ExtraBold"/>
                <a:cs typeface="Figtree ExtraBold"/>
                <a:sym typeface="Figtree ExtraBold"/>
              </a:rPr>
              <a:t> Financial Vitals</a:t>
            </a:r>
            <a:endParaRPr sz="2600">
              <a:solidFill>
                <a:schemeClr val="lt1"/>
              </a:solidFill>
              <a:latin typeface="Figtree ExtraBold"/>
              <a:ea typeface="Figtree ExtraBold"/>
              <a:cs typeface="Figtree ExtraBold"/>
              <a:sym typeface="Figtree ExtraBold"/>
            </a:endParaRPr>
          </a:p>
        </p:txBody>
      </p:sp>
      <p:pic>
        <p:nvPicPr>
          <p:cNvPr id="467" name="Google Shape;467;p95"/>
          <p:cNvPicPr preferRelativeResize="0"/>
          <p:nvPr/>
        </p:nvPicPr>
        <p:blipFill>
          <a:blip r:embed="rId4">
            <a:alphaModFix/>
          </a:blip>
          <a:stretch>
            <a:fillRect/>
          </a:stretch>
        </p:blipFill>
        <p:spPr>
          <a:xfrm>
            <a:off x="184475" y="994875"/>
            <a:ext cx="4194249" cy="3270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96"/>
          <p:cNvPicPr preferRelativeResize="0"/>
          <p:nvPr/>
        </p:nvPicPr>
        <p:blipFill>
          <a:blip r:embed="rId3">
            <a:alphaModFix/>
          </a:blip>
          <a:stretch>
            <a:fillRect/>
          </a:stretch>
        </p:blipFill>
        <p:spPr>
          <a:xfrm>
            <a:off x="756213" y="767238"/>
            <a:ext cx="7326775" cy="3304233"/>
          </a:xfrm>
          <a:prstGeom prst="rect">
            <a:avLst/>
          </a:prstGeom>
          <a:noFill/>
          <a:ln>
            <a:noFill/>
          </a:ln>
        </p:spPr>
      </p:pic>
      <p:sp>
        <p:nvSpPr>
          <p:cNvPr id="473" name="Google Shape;473;p96"/>
          <p:cNvSpPr txBox="1"/>
          <p:nvPr>
            <p:ph type="title"/>
          </p:nvPr>
        </p:nvSpPr>
        <p:spPr>
          <a:xfrm>
            <a:off x="3951925" y="767250"/>
            <a:ext cx="4860600" cy="835800"/>
          </a:xfrm>
          <a:prstGeom prst="rect">
            <a:avLst/>
          </a:prstGeom>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b="0" lang="en" sz="4700">
                <a:latin typeface="Figtree Black"/>
                <a:ea typeface="Figtree Black"/>
                <a:cs typeface="Figtree Black"/>
                <a:sym typeface="Figtree Black"/>
              </a:rPr>
              <a:t>Financial Vitals</a:t>
            </a:r>
            <a:r>
              <a:rPr b="0" lang="en" sz="4700">
                <a:solidFill>
                  <a:schemeClr val="accent1"/>
                </a:solidFill>
                <a:latin typeface="Figtree Black"/>
                <a:ea typeface="Figtree Black"/>
                <a:cs typeface="Figtree Black"/>
                <a:sym typeface="Figtree Black"/>
              </a:rPr>
              <a:t>.</a:t>
            </a:r>
            <a:endParaRPr b="0" sz="2700">
              <a:solidFill>
                <a:srgbClr val="DCC3F9"/>
              </a:solidFill>
              <a:latin typeface="Figtree Black"/>
              <a:ea typeface="Figtree Black"/>
              <a:cs typeface="Figtree Black"/>
              <a:sym typeface="Figtree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97"/>
          <p:cNvPicPr preferRelativeResize="0"/>
          <p:nvPr/>
        </p:nvPicPr>
        <p:blipFill>
          <a:blip r:embed="rId3">
            <a:alphaModFix/>
          </a:blip>
          <a:stretch>
            <a:fillRect/>
          </a:stretch>
        </p:blipFill>
        <p:spPr>
          <a:xfrm>
            <a:off x="576072" y="1380744"/>
            <a:ext cx="6161167" cy="2889504"/>
          </a:xfrm>
          <a:prstGeom prst="rect">
            <a:avLst/>
          </a:prstGeom>
          <a:noFill/>
          <a:ln>
            <a:noFill/>
          </a:ln>
        </p:spPr>
      </p:pic>
      <p:sp>
        <p:nvSpPr>
          <p:cNvPr id="479" name="Google Shape;479;p97"/>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Your Financial Vitals</a:t>
            </a:r>
            <a:endParaRPr/>
          </a:p>
        </p:txBody>
      </p:sp>
      <p:sp>
        <p:nvSpPr>
          <p:cNvPr id="480" name="Google Shape;480;p97"/>
          <p:cNvSpPr txBox="1"/>
          <p:nvPr/>
        </p:nvSpPr>
        <p:spPr>
          <a:xfrm>
            <a:off x="3228675" y="1300522"/>
            <a:ext cx="4525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E1E4FE"/>
                </a:solidFill>
                <a:latin typeface="Figtree"/>
                <a:ea typeface="Figtree"/>
                <a:cs typeface="Figtree"/>
                <a:sym typeface="Figtree"/>
              </a:rPr>
              <a:t>Risk Profile</a:t>
            </a:r>
            <a:endParaRPr b="1" sz="1900">
              <a:solidFill>
                <a:srgbClr val="E1E4FE"/>
              </a:solidFill>
              <a:latin typeface="Figtree"/>
              <a:ea typeface="Figtree"/>
              <a:cs typeface="Figtree"/>
              <a:sym typeface="Figtree"/>
            </a:endParaRPr>
          </a:p>
        </p:txBody>
      </p:sp>
      <p:sp>
        <p:nvSpPr>
          <p:cNvPr id="481" name="Google Shape;481;p97"/>
          <p:cNvSpPr txBox="1"/>
          <p:nvPr/>
        </p:nvSpPr>
        <p:spPr>
          <a:xfrm>
            <a:off x="5545850" y="1876050"/>
            <a:ext cx="2236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E1E4FE"/>
                </a:solidFill>
                <a:latin typeface="Figtree"/>
                <a:ea typeface="Figtree"/>
                <a:cs typeface="Figtree"/>
                <a:sym typeface="Figtree"/>
              </a:rPr>
              <a:t>Cash Flow</a:t>
            </a:r>
            <a:endParaRPr b="1" sz="1900">
              <a:solidFill>
                <a:srgbClr val="E1E4FE"/>
              </a:solidFill>
              <a:latin typeface="Figtree"/>
              <a:ea typeface="Figtree"/>
              <a:cs typeface="Figtree"/>
              <a:sym typeface="Figtree"/>
            </a:endParaRPr>
          </a:p>
        </p:txBody>
      </p:sp>
      <p:sp>
        <p:nvSpPr>
          <p:cNvPr id="482" name="Google Shape;482;p97"/>
          <p:cNvSpPr txBox="1"/>
          <p:nvPr/>
        </p:nvSpPr>
        <p:spPr>
          <a:xfrm>
            <a:off x="6688600" y="3523425"/>
            <a:ext cx="2236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E1E4FE"/>
                </a:solidFill>
                <a:latin typeface="Figtree"/>
                <a:ea typeface="Figtree"/>
                <a:cs typeface="Figtree"/>
                <a:sym typeface="Figtree"/>
              </a:rPr>
              <a:t>Retirement</a:t>
            </a:r>
            <a:endParaRPr b="1" sz="1900">
              <a:solidFill>
                <a:srgbClr val="E1E4FE"/>
              </a:solidFill>
              <a:latin typeface="Figtree"/>
              <a:ea typeface="Figtree"/>
              <a:cs typeface="Figtree"/>
              <a:sym typeface="Figtree"/>
            </a:endParaRPr>
          </a:p>
        </p:txBody>
      </p:sp>
      <p:sp>
        <p:nvSpPr>
          <p:cNvPr id="483" name="Google Shape;483;p97"/>
          <p:cNvSpPr txBox="1"/>
          <p:nvPr/>
        </p:nvSpPr>
        <p:spPr>
          <a:xfrm>
            <a:off x="1752925" y="4166600"/>
            <a:ext cx="2236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E1E4FE"/>
                </a:solidFill>
                <a:latin typeface="Figtree"/>
                <a:ea typeface="Figtree"/>
                <a:cs typeface="Figtree"/>
                <a:sym typeface="Figtree"/>
              </a:rPr>
              <a:t>Asset Mix</a:t>
            </a:r>
            <a:endParaRPr b="1" sz="1900">
              <a:solidFill>
                <a:srgbClr val="E1E4FE"/>
              </a:solidFill>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98"/>
          <p:cNvSpPr txBox="1"/>
          <p:nvPr>
            <p:ph type="title"/>
          </p:nvPr>
        </p:nvSpPr>
        <p:spPr>
          <a:xfrm>
            <a:off x="505200" y="361250"/>
            <a:ext cx="7494600" cy="835800"/>
          </a:xfrm>
          <a:prstGeom prst="rect">
            <a:avLst/>
          </a:prstGeom>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b="0" lang="en" sz="4700">
                <a:latin typeface="Figtree Black"/>
                <a:ea typeface="Figtree Black"/>
                <a:cs typeface="Figtree Black"/>
                <a:sym typeface="Figtree Black"/>
              </a:rPr>
              <a:t>Reading your vitals</a:t>
            </a:r>
            <a:r>
              <a:rPr b="0" lang="en" sz="4700">
                <a:solidFill>
                  <a:schemeClr val="accent1"/>
                </a:solidFill>
                <a:latin typeface="Figtree Black"/>
                <a:ea typeface="Figtree Black"/>
                <a:cs typeface="Figtree Black"/>
                <a:sym typeface="Figtree Black"/>
              </a:rPr>
              <a:t>.</a:t>
            </a:r>
            <a:endParaRPr b="0" sz="2700">
              <a:solidFill>
                <a:srgbClr val="DCC3F9"/>
              </a:solidFill>
              <a:latin typeface="Figtree Black"/>
              <a:ea typeface="Figtree Black"/>
              <a:cs typeface="Figtree Black"/>
              <a:sym typeface="Figtree Black"/>
            </a:endParaRPr>
          </a:p>
        </p:txBody>
      </p:sp>
      <p:pic>
        <p:nvPicPr>
          <p:cNvPr id="489" name="Google Shape;489;p98"/>
          <p:cNvPicPr preferRelativeResize="0"/>
          <p:nvPr/>
        </p:nvPicPr>
        <p:blipFill>
          <a:blip r:embed="rId3">
            <a:alphaModFix/>
          </a:blip>
          <a:stretch>
            <a:fillRect/>
          </a:stretch>
        </p:blipFill>
        <p:spPr>
          <a:xfrm>
            <a:off x="2257300" y="1627125"/>
            <a:ext cx="4629402" cy="277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99"/>
          <p:cNvPicPr preferRelativeResize="0"/>
          <p:nvPr/>
        </p:nvPicPr>
        <p:blipFill rotWithShape="1">
          <a:blip r:embed="rId3">
            <a:alphaModFix/>
          </a:blip>
          <a:srcRect b="16842" l="0" r="0" t="14072"/>
          <a:stretch/>
        </p:blipFill>
        <p:spPr>
          <a:xfrm>
            <a:off x="838200" y="833275"/>
            <a:ext cx="6800325" cy="3343025"/>
          </a:xfrm>
          <a:prstGeom prst="rect">
            <a:avLst/>
          </a:prstGeom>
          <a:noFill/>
          <a:ln>
            <a:noFill/>
          </a:ln>
        </p:spPr>
      </p:pic>
      <p:sp>
        <p:nvSpPr>
          <p:cNvPr id="495" name="Google Shape;495;p99"/>
          <p:cNvSpPr txBox="1"/>
          <p:nvPr>
            <p:ph type="title"/>
          </p:nvPr>
        </p:nvSpPr>
        <p:spPr>
          <a:xfrm>
            <a:off x="4485325" y="995850"/>
            <a:ext cx="4860600" cy="835800"/>
          </a:xfrm>
          <a:prstGeom prst="rect">
            <a:avLst/>
          </a:prstGeom>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b="0" lang="en" sz="4700">
                <a:latin typeface="Figtree Black"/>
                <a:ea typeface="Figtree Black"/>
                <a:cs typeface="Figtree Black"/>
                <a:sym typeface="Figtree Black"/>
              </a:rPr>
              <a:t>Your Vitals</a:t>
            </a:r>
            <a:r>
              <a:rPr b="0" lang="en" sz="4700">
                <a:solidFill>
                  <a:schemeClr val="accent1"/>
                </a:solidFill>
                <a:latin typeface="Figtree Black"/>
                <a:ea typeface="Figtree Black"/>
                <a:cs typeface="Figtree Black"/>
                <a:sym typeface="Figtree Black"/>
              </a:rPr>
              <a:t>.</a:t>
            </a:r>
            <a:endParaRPr b="0" sz="2700">
              <a:solidFill>
                <a:srgbClr val="DCC3F9"/>
              </a:solidFill>
              <a:latin typeface="Figtree Black"/>
              <a:ea typeface="Figtree Black"/>
              <a:cs typeface="Figtree Black"/>
              <a:sym typeface="Figtree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100"/>
          <p:cNvPicPr preferRelativeResize="0"/>
          <p:nvPr/>
        </p:nvPicPr>
        <p:blipFill rotWithShape="1">
          <a:blip r:embed="rId3">
            <a:alphaModFix/>
          </a:blip>
          <a:srcRect b="11229" l="17306" r="17312" t="22010"/>
          <a:stretch/>
        </p:blipFill>
        <p:spPr>
          <a:xfrm>
            <a:off x="717700" y="421575"/>
            <a:ext cx="7357123" cy="422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p101"/>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solidFill>
                  <a:srgbClr val="003A20"/>
                </a:solidFill>
              </a:rPr>
              <a:t>Calculating Your Debt Rate</a:t>
            </a:r>
            <a:endParaRPr>
              <a:solidFill>
                <a:srgbClr val="003A20"/>
              </a:solidFill>
            </a:endParaRPr>
          </a:p>
        </p:txBody>
      </p:sp>
      <p:grpSp>
        <p:nvGrpSpPr>
          <p:cNvPr id="506" name="Google Shape;506;p101"/>
          <p:cNvGrpSpPr/>
          <p:nvPr/>
        </p:nvGrpSpPr>
        <p:grpSpPr>
          <a:xfrm>
            <a:off x="596900" y="1239079"/>
            <a:ext cx="6328975" cy="1967958"/>
            <a:chOff x="596900" y="1315279"/>
            <a:chExt cx="6328975" cy="1967958"/>
          </a:xfrm>
        </p:grpSpPr>
        <p:pic>
          <p:nvPicPr>
            <p:cNvPr id="507" name="Google Shape;507;p101"/>
            <p:cNvPicPr preferRelativeResize="0"/>
            <p:nvPr/>
          </p:nvPicPr>
          <p:blipFill>
            <a:blip r:embed="rId3">
              <a:alphaModFix/>
            </a:blip>
            <a:stretch>
              <a:fillRect/>
            </a:stretch>
          </p:blipFill>
          <p:spPr>
            <a:xfrm>
              <a:off x="596900" y="1324350"/>
              <a:ext cx="1907703" cy="1910488"/>
            </a:xfrm>
            <a:prstGeom prst="rect">
              <a:avLst/>
            </a:prstGeom>
            <a:noFill/>
            <a:ln>
              <a:noFill/>
            </a:ln>
          </p:spPr>
        </p:pic>
        <p:sp>
          <p:nvSpPr>
            <p:cNvPr id="508" name="Google Shape;508;p101"/>
            <p:cNvSpPr txBox="1"/>
            <p:nvPr/>
          </p:nvSpPr>
          <p:spPr>
            <a:xfrm>
              <a:off x="2753175" y="1315279"/>
              <a:ext cx="41727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A055"/>
                  </a:solidFill>
                  <a:latin typeface="Figtree"/>
                  <a:ea typeface="Figtree"/>
                  <a:cs typeface="Figtree"/>
                  <a:sym typeface="Figtree"/>
                </a:rPr>
                <a:t>Annual Debt Payments</a:t>
              </a:r>
              <a:endParaRPr sz="1800">
                <a:solidFill>
                  <a:srgbClr val="00A055"/>
                </a:solidFill>
                <a:latin typeface="Figtree"/>
                <a:ea typeface="Figtree"/>
                <a:cs typeface="Figtree"/>
                <a:sym typeface="Figtree"/>
              </a:endParaRPr>
            </a:p>
          </p:txBody>
        </p:sp>
        <p:sp>
          <p:nvSpPr>
            <p:cNvPr id="509" name="Google Shape;509;p101"/>
            <p:cNvSpPr txBox="1"/>
            <p:nvPr/>
          </p:nvSpPr>
          <p:spPr>
            <a:xfrm>
              <a:off x="2753175" y="2346446"/>
              <a:ext cx="41727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A055"/>
                  </a:solidFill>
                  <a:latin typeface="Figtree"/>
                  <a:ea typeface="Figtree"/>
                  <a:cs typeface="Figtree"/>
                  <a:sym typeface="Figtree"/>
                </a:rPr>
                <a:t>Total Personal Income</a:t>
              </a:r>
              <a:endParaRPr sz="1800">
                <a:solidFill>
                  <a:srgbClr val="00A055"/>
                </a:solidFill>
                <a:latin typeface="Figtree"/>
                <a:ea typeface="Figtree"/>
                <a:cs typeface="Figtree"/>
                <a:sym typeface="Figtree"/>
              </a:endParaRPr>
            </a:p>
          </p:txBody>
        </p:sp>
        <p:cxnSp>
          <p:nvCxnSpPr>
            <p:cNvPr id="510" name="Google Shape;510;p101"/>
            <p:cNvCxnSpPr/>
            <p:nvPr/>
          </p:nvCxnSpPr>
          <p:spPr>
            <a:xfrm>
              <a:off x="2843343" y="2258775"/>
              <a:ext cx="3129600" cy="0"/>
            </a:xfrm>
            <a:prstGeom prst="straightConnector1">
              <a:avLst/>
            </a:prstGeom>
            <a:noFill/>
            <a:ln cap="flat" cmpd="sng" w="19050">
              <a:solidFill>
                <a:srgbClr val="016E42"/>
              </a:solidFill>
              <a:prstDash val="solid"/>
              <a:round/>
              <a:headEnd len="med" w="med" type="none"/>
              <a:tailEnd len="med" w="med" type="none"/>
            </a:ln>
          </p:spPr>
        </p:cxnSp>
        <p:sp>
          <p:nvSpPr>
            <p:cNvPr id="511" name="Google Shape;511;p101"/>
            <p:cNvSpPr txBox="1"/>
            <p:nvPr/>
          </p:nvSpPr>
          <p:spPr>
            <a:xfrm>
              <a:off x="2750387" y="1570829"/>
              <a:ext cx="4172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03A20"/>
                  </a:solidFill>
                  <a:latin typeface="Figtree"/>
                  <a:ea typeface="Figtree"/>
                  <a:cs typeface="Figtree"/>
                  <a:sym typeface="Figtree"/>
                </a:rPr>
                <a:t>$30,600</a:t>
              </a:r>
              <a:endParaRPr b="1" sz="3200">
                <a:solidFill>
                  <a:srgbClr val="003A20"/>
                </a:solidFill>
                <a:latin typeface="Figtree"/>
                <a:ea typeface="Figtree"/>
                <a:cs typeface="Figtree"/>
                <a:sym typeface="Figtree"/>
              </a:endParaRPr>
            </a:p>
          </p:txBody>
        </p:sp>
        <p:sp>
          <p:nvSpPr>
            <p:cNvPr id="512" name="Google Shape;512;p101"/>
            <p:cNvSpPr txBox="1"/>
            <p:nvPr/>
          </p:nvSpPr>
          <p:spPr>
            <a:xfrm>
              <a:off x="2750387" y="2606136"/>
              <a:ext cx="4172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03A20"/>
                  </a:solidFill>
                  <a:latin typeface="Figtree"/>
                  <a:ea typeface="Figtree"/>
                  <a:cs typeface="Figtree"/>
                  <a:sym typeface="Figtree"/>
                </a:rPr>
                <a:t>$85,000</a:t>
              </a:r>
              <a:endParaRPr b="1" sz="3200">
                <a:solidFill>
                  <a:srgbClr val="003A20"/>
                </a:solidFill>
                <a:latin typeface="Figtree"/>
                <a:ea typeface="Figtree"/>
                <a:cs typeface="Figtree"/>
                <a:sym typeface="Figtree"/>
              </a:endParaRPr>
            </a:p>
          </p:txBody>
        </p:sp>
        <p:sp>
          <p:nvSpPr>
            <p:cNvPr id="513" name="Google Shape;513;p101"/>
            <p:cNvSpPr txBox="1"/>
            <p:nvPr/>
          </p:nvSpPr>
          <p:spPr>
            <a:xfrm>
              <a:off x="751708" y="2208300"/>
              <a:ext cx="1598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solidFill>
                    <a:schemeClr val="lt1"/>
                  </a:solidFill>
                  <a:latin typeface="Figtree Black"/>
                  <a:ea typeface="Figtree Black"/>
                  <a:cs typeface="Figtree Black"/>
                  <a:sym typeface="Figtree Black"/>
                </a:rPr>
                <a:t>36</a:t>
              </a:r>
              <a:r>
                <a:rPr lang="en" sz="4800">
                  <a:solidFill>
                    <a:srgbClr val="34B682"/>
                  </a:solidFill>
                  <a:latin typeface="Figtree Black"/>
                  <a:ea typeface="Figtree Black"/>
                  <a:cs typeface="Figtree Black"/>
                  <a:sym typeface="Figtree Black"/>
                </a:rPr>
                <a:t>%</a:t>
              </a:r>
              <a:endParaRPr sz="4800">
                <a:solidFill>
                  <a:srgbClr val="34B682"/>
                </a:solidFill>
                <a:latin typeface="Figtree Black"/>
                <a:ea typeface="Figtree Black"/>
                <a:cs typeface="Figtree Black"/>
                <a:sym typeface="Figtree Black"/>
              </a:endParaRPr>
            </a:p>
          </p:txBody>
        </p:sp>
      </p:grpSp>
      <p:pic>
        <p:nvPicPr>
          <p:cNvPr id="514" name="Google Shape;514;p101"/>
          <p:cNvPicPr preferRelativeResize="0"/>
          <p:nvPr/>
        </p:nvPicPr>
        <p:blipFill rotWithShape="1">
          <a:blip r:embed="rId4">
            <a:alphaModFix/>
          </a:blip>
          <a:srcRect b="0" l="0" r="0" t="0"/>
          <a:stretch/>
        </p:blipFill>
        <p:spPr>
          <a:xfrm>
            <a:off x="657901" y="3073425"/>
            <a:ext cx="7828198" cy="1853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8" name="Shape 518"/>
        <p:cNvGrpSpPr/>
        <p:nvPr/>
      </p:nvGrpSpPr>
      <p:grpSpPr>
        <a:xfrm>
          <a:off x="0" y="0"/>
          <a:ext cx="0" cy="0"/>
          <a:chOff x="0" y="0"/>
          <a:chExt cx="0" cy="0"/>
        </a:xfrm>
      </p:grpSpPr>
      <p:sp>
        <p:nvSpPr>
          <p:cNvPr id="519" name="Google Shape;519;p102"/>
          <p:cNvSpPr txBox="1"/>
          <p:nvPr>
            <p:ph type="title"/>
          </p:nvPr>
        </p:nvSpPr>
        <p:spPr>
          <a:xfrm>
            <a:off x="457200" y="365644"/>
            <a:ext cx="77724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solidFill>
                  <a:srgbClr val="0C2627"/>
                </a:solidFill>
              </a:rPr>
              <a:t>Calculating Your Savings Rate</a:t>
            </a:r>
            <a:endParaRPr>
              <a:solidFill>
                <a:srgbClr val="0C2627"/>
              </a:solidFill>
            </a:endParaRPr>
          </a:p>
        </p:txBody>
      </p:sp>
      <p:pic>
        <p:nvPicPr>
          <p:cNvPr id="520" name="Google Shape;520;p102"/>
          <p:cNvPicPr preferRelativeResize="0"/>
          <p:nvPr/>
        </p:nvPicPr>
        <p:blipFill>
          <a:blip r:embed="rId3">
            <a:alphaModFix/>
          </a:blip>
          <a:stretch>
            <a:fillRect/>
          </a:stretch>
        </p:blipFill>
        <p:spPr>
          <a:xfrm>
            <a:off x="596900" y="1248150"/>
            <a:ext cx="1907703" cy="1910488"/>
          </a:xfrm>
          <a:prstGeom prst="rect">
            <a:avLst/>
          </a:prstGeom>
          <a:noFill/>
          <a:ln>
            <a:noFill/>
          </a:ln>
        </p:spPr>
      </p:pic>
      <p:sp>
        <p:nvSpPr>
          <p:cNvPr id="521" name="Google Shape;521;p102"/>
          <p:cNvSpPr txBox="1"/>
          <p:nvPr/>
        </p:nvSpPr>
        <p:spPr>
          <a:xfrm>
            <a:off x="2753175" y="1239079"/>
            <a:ext cx="41727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CB5AE"/>
                </a:solidFill>
                <a:latin typeface="Figtree"/>
                <a:ea typeface="Figtree"/>
                <a:cs typeface="Figtree"/>
                <a:sym typeface="Figtree"/>
              </a:rPr>
              <a:t>Total Annual Savings</a:t>
            </a:r>
            <a:endParaRPr sz="1800">
              <a:solidFill>
                <a:srgbClr val="4CB5AE"/>
              </a:solidFill>
              <a:latin typeface="Figtree"/>
              <a:ea typeface="Figtree"/>
              <a:cs typeface="Figtree"/>
              <a:sym typeface="Figtree"/>
            </a:endParaRPr>
          </a:p>
        </p:txBody>
      </p:sp>
      <p:sp>
        <p:nvSpPr>
          <p:cNvPr id="522" name="Google Shape;522;p102"/>
          <p:cNvSpPr txBox="1"/>
          <p:nvPr/>
        </p:nvSpPr>
        <p:spPr>
          <a:xfrm>
            <a:off x="2753175" y="2270246"/>
            <a:ext cx="41727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CB5AE"/>
                </a:solidFill>
                <a:latin typeface="Figtree"/>
                <a:ea typeface="Figtree"/>
                <a:cs typeface="Figtree"/>
                <a:sym typeface="Figtree"/>
              </a:rPr>
              <a:t>Total Personal Income</a:t>
            </a:r>
            <a:endParaRPr sz="1800">
              <a:solidFill>
                <a:srgbClr val="4CB5AE"/>
              </a:solidFill>
              <a:latin typeface="Figtree"/>
              <a:ea typeface="Figtree"/>
              <a:cs typeface="Figtree"/>
              <a:sym typeface="Figtree"/>
            </a:endParaRPr>
          </a:p>
        </p:txBody>
      </p:sp>
      <p:cxnSp>
        <p:nvCxnSpPr>
          <p:cNvPr id="523" name="Google Shape;523;p102"/>
          <p:cNvCxnSpPr/>
          <p:nvPr/>
        </p:nvCxnSpPr>
        <p:spPr>
          <a:xfrm>
            <a:off x="2843343" y="2182575"/>
            <a:ext cx="3129600" cy="0"/>
          </a:xfrm>
          <a:prstGeom prst="straightConnector1">
            <a:avLst/>
          </a:prstGeom>
          <a:noFill/>
          <a:ln cap="flat" cmpd="sng" w="19050">
            <a:solidFill>
              <a:srgbClr val="4CB5AE"/>
            </a:solidFill>
            <a:prstDash val="solid"/>
            <a:round/>
            <a:headEnd len="med" w="med" type="none"/>
            <a:tailEnd len="med" w="med" type="none"/>
          </a:ln>
        </p:spPr>
      </p:cxnSp>
      <p:sp>
        <p:nvSpPr>
          <p:cNvPr id="524" name="Google Shape;524;p102"/>
          <p:cNvSpPr txBox="1"/>
          <p:nvPr/>
        </p:nvSpPr>
        <p:spPr>
          <a:xfrm>
            <a:off x="2750387" y="1494629"/>
            <a:ext cx="4172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C2627"/>
                </a:solidFill>
                <a:latin typeface="Figtree"/>
                <a:ea typeface="Figtree"/>
                <a:cs typeface="Figtree"/>
                <a:sym typeface="Figtree"/>
              </a:rPr>
              <a:t>$6,800</a:t>
            </a:r>
            <a:endParaRPr b="1" sz="3200">
              <a:solidFill>
                <a:srgbClr val="0C2627"/>
              </a:solidFill>
              <a:latin typeface="Figtree"/>
              <a:ea typeface="Figtree"/>
              <a:cs typeface="Figtree"/>
              <a:sym typeface="Figtree"/>
            </a:endParaRPr>
          </a:p>
        </p:txBody>
      </p:sp>
      <p:sp>
        <p:nvSpPr>
          <p:cNvPr id="525" name="Google Shape;525;p102"/>
          <p:cNvSpPr txBox="1"/>
          <p:nvPr/>
        </p:nvSpPr>
        <p:spPr>
          <a:xfrm>
            <a:off x="2750387" y="2529936"/>
            <a:ext cx="4172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C2627"/>
                </a:solidFill>
                <a:latin typeface="Figtree"/>
                <a:ea typeface="Figtree"/>
                <a:cs typeface="Figtree"/>
                <a:sym typeface="Figtree"/>
              </a:rPr>
              <a:t>$85,000</a:t>
            </a:r>
            <a:endParaRPr b="1" sz="3200">
              <a:solidFill>
                <a:srgbClr val="0C2627"/>
              </a:solidFill>
              <a:latin typeface="Figtree"/>
              <a:ea typeface="Figtree"/>
              <a:cs typeface="Figtree"/>
              <a:sym typeface="Figtree"/>
            </a:endParaRPr>
          </a:p>
        </p:txBody>
      </p:sp>
      <p:pic>
        <p:nvPicPr>
          <p:cNvPr id="526" name="Google Shape;526;p102"/>
          <p:cNvPicPr preferRelativeResize="0"/>
          <p:nvPr/>
        </p:nvPicPr>
        <p:blipFill>
          <a:blip r:embed="rId4">
            <a:alphaModFix/>
          </a:blip>
          <a:stretch>
            <a:fillRect/>
          </a:stretch>
        </p:blipFill>
        <p:spPr>
          <a:xfrm>
            <a:off x="596900" y="1248150"/>
            <a:ext cx="1907699" cy="1910493"/>
          </a:xfrm>
          <a:prstGeom prst="rect">
            <a:avLst/>
          </a:prstGeom>
          <a:noFill/>
          <a:ln>
            <a:noFill/>
          </a:ln>
        </p:spPr>
      </p:pic>
      <p:sp>
        <p:nvSpPr>
          <p:cNvPr id="527" name="Google Shape;527;p102"/>
          <p:cNvSpPr txBox="1"/>
          <p:nvPr/>
        </p:nvSpPr>
        <p:spPr>
          <a:xfrm>
            <a:off x="751708" y="2132100"/>
            <a:ext cx="1598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solidFill>
                  <a:schemeClr val="lt1"/>
                </a:solidFill>
                <a:latin typeface="Figtree Black"/>
                <a:ea typeface="Figtree Black"/>
                <a:cs typeface="Figtree Black"/>
                <a:sym typeface="Figtree Black"/>
              </a:rPr>
              <a:t>8</a:t>
            </a:r>
            <a:r>
              <a:rPr lang="en" sz="4800">
                <a:solidFill>
                  <a:srgbClr val="AAE5DC"/>
                </a:solidFill>
                <a:latin typeface="Figtree Black"/>
                <a:ea typeface="Figtree Black"/>
                <a:cs typeface="Figtree Black"/>
                <a:sym typeface="Figtree Black"/>
              </a:rPr>
              <a:t>%</a:t>
            </a:r>
            <a:endParaRPr sz="4800">
              <a:solidFill>
                <a:srgbClr val="AAE5DC"/>
              </a:solidFill>
              <a:latin typeface="Figtree Black"/>
              <a:ea typeface="Figtree Black"/>
              <a:cs typeface="Figtree Black"/>
              <a:sym typeface="Figtree Black"/>
            </a:endParaRPr>
          </a:p>
        </p:txBody>
      </p:sp>
      <p:pic>
        <p:nvPicPr>
          <p:cNvPr id="528" name="Google Shape;528;p102"/>
          <p:cNvPicPr preferRelativeResize="0"/>
          <p:nvPr/>
        </p:nvPicPr>
        <p:blipFill rotWithShape="1">
          <a:blip r:embed="rId5">
            <a:alphaModFix/>
          </a:blip>
          <a:srcRect b="2079" l="0" r="0" t="2070"/>
          <a:stretch/>
        </p:blipFill>
        <p:spPr>
          <a:xfrm>
            <a:off x="657901" y="3073425"/>
            <a:ext cx="7828198" cy="185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ments Dark">
  <a:themeElements>
    <a:clrScheme name="Simple Light">
      <a:dk1>
        <a:srgbClr val="17181A"/>
      </a:dk1>
      <a:lt1>
        <a:srgbClr val="FFFFFF"/>
      </a:lt1>
      <a:dk2>
        <a:srgbClr val="585F66"/>
      </a:dk2>
      <a:lt2>
        <a:srgbClr val="ACB7B2"/>
      </a:lt2>
      <a:accent1>
        <a:srgbClr val="4AF196"/>
      </a:accent1>
      <a:accent2>
        <a:srgbClr val="8B31F1"/>
      </a:accent2>
      <a:accent3>
        <a:srgbClr val="C036DD"/>
      </a:accent3>
      <a:accent4>
        <a:srgbClr val="FF144F"/>
      </a:accent4>
      <a:accent5>
        <a:srgbClr val="FF8C0E"/>
      </a:accent5>
      <a:accent6>
        <a:srgbClr val="93CE00"/>
      </a:accent6>
      <a:hlink>
        <a:srgbClr val="4AF1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lements Dark">
  <a:themeElements>
    <a:clrScheme name="Simple Light">
      <a:dk1>
        <a:srgbClr val="17181A"/>
      </a:dk1>
      <a:lt1>
        <a:srgbClr val="FFFFFF"/>
      </a:lt1>
      <a:dk2>
        <a:srgbClr val="585F66"/>
      </a:dk2>
      <a:lt2>
        <a:srgbClr val="ACB7B2"/>
      </a:lt2>
      <a:accent1>
        <a:srgbClr val="4AF196"/>
      </a:accent1>
      <a:accent2>
        <a:srgbClr val="8B31F1"/>
      </a:accent2>
      <a:accent3>
        <a:srgbClr val="C036DD"/>
      </a:accent3>
      <a:accent4>
        <a:srgbClr val="FF144F"/>
      </a:accent4>
      <a:accent5>
        <a:srgbClr val="FF8C0E"/>
      </a:accent5>
      <a:accent6>
        <a:srgbClr val="93CE00"/>
      </a:accent6>
      <a:hlink>
        <a:srgbClr val="4AF1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